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2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notesSlides/notesSlide3.xml" ContentType="application/vnd.openxmlformats-officedocument.presentationml.notesSlide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notesSlides/notesSlide4.xml" ContentType="application/vnd.openxmlformats-officedocument.presentationml.notesSlide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notesSlides/notesSlide5.xml" ContentType="application/vnd.openxmlformats-officedocument.presentationml.notesSlide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notesSlides/notesSlide6.xml" ContentType="application/vnd.openxmlformats-officedocument.presentationml.notesSlide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notesSlides/notesSlide7.xml" ContentType="application/vnd.openxmlformats-officedocument.presentationml.notesSlide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notesSlides/notesSlide8.xml" ContentType="application/vnd.openxmlformats-officedocument.presentationml.notesSlide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notesSlides/notesSlide9.xml" ContentType="application/vnd.openxmlformats-officedocument.presentationml.notesSlide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notesSlides/notesSlide10.xml" ContentType="application/vnd.openxmlformats-officedocument.presentationml.notesSlide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notesSlides/notesSlide11.xml" ContentType="application/vnd.openxmlformats-officedocument.presentationml.notesSlide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notesSlides/notesSlide12.xml" ContentType="application/vnd.openxmlformats-officedocument.presentationml.notesSlide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notesSlides/notesSlide13.xml" ContentType="application/vnd.openxmlformats-officedocument.presentationml.notesSlide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notesSlides/notesSlide14.xml" ContentType="application/vnd.openxmlformats-officedocument.presentationml.notesSlide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notesSlides/notesSlide15.xml" ContentType="application/vnd.openxmlformats-officedocument.presentationml.notesSlide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notesSlides/notesSlide16.xml" ContentType="application/vnd.openxmlformats-officedocument.presentationml.notesSlide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notesSlides/notesSlide17.xml" ContentType="application/vnd.openxmlformats-officedocument.presentationml.notesSlide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notesSlides/notesSlide18.xml" ContentType="application/vnd.openxmlformats-officedocument.presentationml.notesSlide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notesSlides/notesSlide19.xml" ContentType="application/vnd.openxmlformats-officedocument.presentationml.notesSlide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notesSlides/notesSlide20.xml" ContentType="application/vnd.openxmlformats-officedocument.presentationml.notesSlide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notesSlides/notesSlide21.xml" ContentType="application/vnd.openxmlformats-officedocument.presentationml.notesSlide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notesSlides/notesSlide22.xml" ContentType="application/vnd.openxmlformats-officedocument.presentationml.notesSlide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notesSlides/notesSlide23.xml" ContentType="application/vnd.openxmlformats-officedocument.presentationml.notesSlide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notesSlides/notesSlide24.xml" ContentType="application/vnd.openxmlformats-officedocument.presentationml.notesSlide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notesSlides/notesSlide25.xml" ContentType="application/vnd.openxmlformats-officedocument.presentationml.notesSlide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notesSlides/notesSlide26.xml" ContentType="application/vnd.openxmlformats-officedocument.presentationml.notesSlide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notesSlides/notesSlide27.xml" ContentType="application/vnd.openxmlformats-officedocument.presentationml.notesSlide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79" r:id="rId5"/>
    <p:sldId id="280" r:id="rId6"/>
    <p:sldId id="281" r:id="rId7"/>
    <p:sldId id="282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9915188" cy="43357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265"/>
    <a:srgbClr val="F0F2F1"/>
    <a:srgbClr val="41403E"/>
    <a:srgbClr val="5C5366"/>
    <a:srgbClr val="F4E8CE"/>
    <a:srgbClr val="4C4B49"/>
    <a:srgbClr val="4F4E4C"/>
    <a:srgbClr val="F1F3F2"/>
    <a:srgbClr val="685F70"/>
    <a:srgbClr val="5165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/>
    <p:restoredTop sz="94694"/>
  </p:normalViewPr>
  <p:slideViewPr>
    <p:cSldViewPr snapToGrid="0">
      <p:cViewPr>
        <p:scale>
          <a:sx n="10" d="100"/>
          <a:sy n="10" d="100"/>
        </p:scale>
        <p:origin x="5016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4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8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61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7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7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7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7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8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8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8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8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3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3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61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5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6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6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4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4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4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4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4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4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4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62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5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5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5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4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4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4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5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5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5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5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62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5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5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8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79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2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22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2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2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2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3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62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3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3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3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3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3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3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3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3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4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4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7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4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79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79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1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1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2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79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0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0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0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7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0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0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0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1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1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1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0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0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0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0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9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1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1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1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1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1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7.84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09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1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19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2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9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2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2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2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2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3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3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3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3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3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3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60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3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3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3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3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09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09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1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1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1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09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8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7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09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09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09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0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0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0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1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1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1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0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8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0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0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0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0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0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0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1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1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1.14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69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8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1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16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1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1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1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2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2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2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2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2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8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3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3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3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3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3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3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3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69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69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1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8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1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1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69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69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69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69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69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69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69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0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8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1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1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0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0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0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0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0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0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0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0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8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0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27.73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9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9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9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8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8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8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8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8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9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9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9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9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9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62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8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3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5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57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5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5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6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6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6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6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6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8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7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7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7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7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7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7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7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7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3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3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8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5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5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5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3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3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3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3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3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3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4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8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5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5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5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4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4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4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4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4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4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4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8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4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4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58.07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3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5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57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5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5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6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6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8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6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6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6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7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7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7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7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7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7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7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4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7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3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3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5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5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5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3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3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3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3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6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4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3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3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4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5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5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5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4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4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4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4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6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4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4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4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4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4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2.67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2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5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53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5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6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5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5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6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6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6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6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6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6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6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6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6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7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7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7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7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2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2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4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5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5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3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4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3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3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3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3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3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3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4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4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4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3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4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3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3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4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4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4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4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4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4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06.67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7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4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9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98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9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90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90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90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90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90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91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91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4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91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91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91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91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91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91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91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7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7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9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5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9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9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7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7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7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7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7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8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8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9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5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9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9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8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8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8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8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8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8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8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8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69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5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89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0.91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5.98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1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14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1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1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1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2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2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6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2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2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2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2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2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3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3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3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3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3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6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5.98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5.99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1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1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1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5.99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5.99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5.99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5.99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5.99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6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5.99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5.99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0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0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0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5.99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5.99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0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0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5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0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0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0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0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6.03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0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3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35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3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3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5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3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4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4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4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4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4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4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5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5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5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5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5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5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5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1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1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3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3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3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1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1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5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1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1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1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1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1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2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2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3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1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2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5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2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2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2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2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2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2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2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19.95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5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7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5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77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7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7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8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8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8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8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8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9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9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7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5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9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9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9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9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9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9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5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5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7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7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6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7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5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5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5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5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5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5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6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7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7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6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7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6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6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6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6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6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6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6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6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6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9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3.69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38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0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08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0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1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1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1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1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1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38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2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2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2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2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2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2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2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2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2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38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1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38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0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0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0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38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38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38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38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38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39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11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39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0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0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0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39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39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39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39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39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39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1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39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39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0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27.42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0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3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32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3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3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3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1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4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4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4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4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4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4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4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4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4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5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1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5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5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0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0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2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2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3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0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1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1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7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2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1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1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1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1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2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2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2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1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1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1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2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1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2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2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2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2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2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1.55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78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0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08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2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0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1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1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1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1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1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2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2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2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2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2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2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2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2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2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2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78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78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0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0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0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2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78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78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78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78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78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79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79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0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0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0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2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79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79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79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79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79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79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79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79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0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4.82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2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6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9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93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9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9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9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70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70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70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70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2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70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70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70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70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71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71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71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71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6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6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2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8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9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9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7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7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7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7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7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7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7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2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8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8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8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7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7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7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8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8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8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8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7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3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8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68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38.71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5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7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80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8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8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8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8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3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9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9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9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9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9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9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9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9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9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9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38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10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5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5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7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7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7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5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5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5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6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38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6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6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6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7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7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7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6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6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6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6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0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6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6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7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7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07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2.10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78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0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08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0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0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1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1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1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1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1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2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2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2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2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2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0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2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2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2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2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78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78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0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0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0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78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38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78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78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78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78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79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79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0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0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0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79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38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79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79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79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79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79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79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79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0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5.82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6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39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9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91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9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9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9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50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50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50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50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50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7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39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50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50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50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50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50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51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51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6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6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8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39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8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8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6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6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7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7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7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7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7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8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39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8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8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7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7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7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7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7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8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8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8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39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48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49.51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1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3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37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3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3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4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4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4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0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4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4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5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5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5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5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5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5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5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5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0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1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1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3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3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3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1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1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1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1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1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0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1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2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3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3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3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2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2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2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2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2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39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2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2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2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2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3.05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5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8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82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8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8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39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8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9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9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9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9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9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9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9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9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9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39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60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60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60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5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5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7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7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8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5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6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7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39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6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6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6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6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6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7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7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7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6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6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39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6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6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7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7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7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7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57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6:56.60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0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2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0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29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3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3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3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3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3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4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4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4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4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0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4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4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4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4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4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4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0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0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2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2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0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2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0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0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0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0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1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1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1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2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2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0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2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1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1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1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1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1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1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1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2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2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4:23:06.43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0.25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2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5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53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5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5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5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6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6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6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57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6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6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6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6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6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7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7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7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7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2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60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2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4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5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5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3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3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3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3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3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3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602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3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4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4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4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3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3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3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4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4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4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07.48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60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4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4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4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3.77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2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5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51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5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5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5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60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6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6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6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6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6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6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6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6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6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6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60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7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7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2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2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4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4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4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2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2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30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61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3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3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3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3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4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4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4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3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3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3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61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3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3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4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4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4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43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07.47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0.99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1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20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61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2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2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2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2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3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3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3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3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3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3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61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3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 24575,'4'7'0,"1"-2"0,-5-3 0,1-1 0,3 3 0,-3-1 0,4 1 0,-3 0 0,1 0 0,-1-1 0,2 0 0,-3 1 0,3-3 0,-4 1 0,3 1 0,-1-2 0,-1 3 0,2-3 0,-1 3 0,3-1 0,-1 0 0,-2 2 0,1-3 0,-1 2 0,0-1 0,0-2 0,1 1 0,-2 1 0,3 0 0,-1 1 0,0 0 0,1 0 0,-3-1 0,2 0 0,0-1 0,-3 1 0,2-1 0,1 1 0,1 1 0,-2-2 0,1 2 0,-1-2 0,1 2 0,0-2 0,0 2 0,1 0 0,1 0 0,-3-1 0,3 1 0,0 0 0,1 1 0,0-1 0,-1 1 0,0 0 0,-1-2 0,0 1 0,0 0 0,-1-1 0,1 2 0,0 0 0,-1 0 0,2 0 0,-1 3 0,0-1 0,1 1 0,0-1 0,-1-2 0,-3-4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3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24575,'0'0'0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38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24575,'11'5'0,"-1"0"0,0 1 0,-2 0 0,-2 1 0,0-5 0,-1 2 0,0 0 0,0 1 0,1-2 0,-2 0 0,1 2 0,-1-3 0,-1 1 0,1 0 0,0 0 0,-2 1 0,2-3 0,-3 1 0,2 1 0,-1-2 0,1 3 0,2 0 0,-2-2 0,1 2 0,0-1 0,-2 0 0,0-2 0,0 0 0,0 2 0,0 1 0,3-2 0,0 2 0,-2 1 0,2-1 0,-1-2 0,0 3 0,-2-2 0,3 0 0,-2 1 0,-1 0 0,2-2 0,-3 2 0,3 1 0,0-3 0,-1 2 0,4 1 0,-2 0 0,0 0 0,-2 0 0,0-4 0,-3 3 0,2-3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39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24575,'10'2'0,"0"2"0,-5 0 0,1 0 0,-1-1 0,-1 1 0,1-1 0,-2 2 0,2-2 0,0 0 0,-1 1 0,-1-3 0,0 3 0,1-3 0,-1 1 0,0 1 0,0-3 0,-1 2 0,1-1 0,0 1 0,1 1 0,0 1 0,0-1 0,-2 0 0,2 0 0,-2-3 0,1 2 0,-1 1 0,1-1 0,2 2 0,-1 0 0,1 1 0,-1 0 0,0-2 0,-1 0 0,-3-2 0,0 2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40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7 24575,'7'-1'0,"-2"0"0,-2 0 0,-1-1 0,1 2 0,-1 0 0,1-1 0,1 0 0,-2 1 0,1 0 0,-1 0 0,2 0 0,-2 0 0,1 0 0,-1 0 0,2 0 0,-2 0 0,1 0 0,-1 0 0,1 0 0,-1 0 0,3 0 0,-3 0 0,3 0 0,-4 0 0,1 0 0,1 1 0,1 0 0,-3 1 0,1-1 0,1 1 0,-1 1 0,1-1 0,-1 1 0,1 1 0,-1-3 0,-1 1 0,3 0 0,-1 1 0,0 0 0,0 1 0,-1-2 0,2 1 0,-1 0 0,-1 0 0,1-1 0,0 1 0,0-1 0,-2 1 0,0-1 0,2-1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0.99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554 1107 24575,'-1'-61'0,"-2"-10"0,1 2 0,0-26 0,2-10 0,2-3 0,4 2 0,3 24 0,1 16 0,-2 14 0,-4 8 0,-2 21 0,0-2 0,0 12 0,-1-6 0,1-3 0,-2-2 0,0-2 0,0-2 0,0 2 0,0 6 0,0 6 0,0 6 0,4 47 0,7 5 0,5 40 0,5-5 0,1-4 0,-2-3 0,-2-11 0,1-9 0,-2-4 0,1 1 0,0 2 0,-1 2 0,-1 4 0,-4 1 0,-3 2 0,-4 0 0,-3-3 0,0-6 0,-2-7 0,0-11 0,0-9 0,0-8 0,0-7 0,0-6 0,0-39 0,0-13 0,0-38 0,0-1 0,0-7 0,0-5 0,0 31 0,0-17 0,0 32 0,0-9 0,0 11 0,0 20 0,0 4 0,0 4 0,0 0 0,0 3 0,0 4 0,0 2 0,0 0 0,0-3 0,0-5 0,0 2 0,0 2 0,0 5 0,0 6 0,0 2 0,11 15 0,14 13 0,13 13 0,11 9 0,4 8 0,0 2 0,0 5 0,-6 2 0,-8-7 0,-5-2 0,-6-7 0,-1-5 0,-2-4 0,-1-3 0,3-1 0,-2-5 0,-1-3 0,-1-2 0,-3-3 0,-1 0 0,0-2 0,-1-1 0,1-1 0,-1-1 0,-3-2 0,-5-2 0,0-3 0,-8-8 0,-21-30 0,-9-10 0,-20-29 0,1-2 0,1-1 0,0 0 0,6 7 0,6 13 0,6 11 0,8 13 0,4 9 0,4 5 0,1 4 0,0 1 0,-1 0 0,-1-2 0,-1-2 0,0 0 0,-3-3 0,7 8 0,-5-7 0,5 5 0,-2-3 0,-2-1 0,5 4 0,2 1 0,2 3 0,3 1 0,-2 0 0,1 1 0,-1-2 0,0 0 0,2 2 0,-3-2 0,32 28 0,8 12 0,29 30 0,2 7 0,0 3 0,-4-2 0,-5 0 0,-10-7 0,-5-5 0,-5-7 0,-4-8 0,-2-6 0,-3-5 0,-2-5 0,-2-4 0,-2-4 0,-3-4 0,-2-2 0,0-1 0,-1-2 0,2 1 0,0 1 0,0 0 0,2 3 0,1 2 0,3 4 0,4 5 0,0 2 0,1 3 0,-2-2 0,-1-1 0,-1-4 0,-8-8 0,-1-2 0,-13-11 0,-28-31 0,-17-17 0,-28-32 0,9 6 0,8 8 0,10 10 0,7 6 0,3 5 0,3 3 0,9 10 0,1 4 0,3 1 0,1 2 0,0 1 0,2-2 0,-1 0 0,1 1 0,1 2 0,0 2 0,2 4 0,0 1 0,3 1 0,1 3 0,4 1 0,0 1 0,0 2 0,-1-5 0,-1 0 0,0-1 0,1 2 0,0 2 0,1 1 0,23 17 0,-5 2 0,18 13 0,-12-6 0,-4-3 0,-3-5 0,0 0 0,-2-1 0,-2-1 0,0-1 0,0-1 0,-3-3 0,3 4 0,-2-3 0,1 2 0,-1-1 0,1-2 0,-5-3 0,4 1 0,-3 0 0,4 1 0,1 1 0,0 1 0,-1-1 0,0 0 0,1 1 0,0 0 0,1 1 0,0 1 0,-1-2 0,0 2 0,-1-1 0,-1 1 0,0-2 0,0 0 0,0 0 0,3 1 0,0 1 0,1 1 0,-1 1 0,1-1 0,0 1 0,1 1 0,1 0 0,2 2 0,0 1 0,2 1 0,2 3 0,3 2 0,1 2 0,-1-1 0,1 2 0,1-1 0,-2-1 0,0 0 0,-2-1 0,-2-1 0,1 1 0,1 1 0,0 1 0,4 2 0,1 2 0,2 0 0,1 0 0,-4-4 0,-3-3 0,-6-5 0,-5-5 0,0 0 0,-8-6 0,-22-3 0,5-5 0,-57-26 0,16-3 0,-8-8 0,-27-17 0,-5-7 0,-5-3 0,1-1 0,12 6 0,7 4 0,21 15 0,7 3 0,-14-11 0,2 0 0,6 4 0,4 4 0,4 2 0,12 9 0,3 2 0,6 5 0,-3-1 0,-1-2 0,-2 2 0,2-1 0,6 5 0,5 5 0,6 4 0,2 4 0,8 7 0,2 26 0,8 14 0,7 26 0,5 12 0,8 8 0,3 1 0,0-2 0,0-16 0,-4-12 0,-2-11 0,-1-8 0,-1-5 0,-1-6 0,-2 0 0,1-1 0,0-1 0,-2-3 0,-2-4 0,-4-5 0,-4-3 0,-1-2 0,-17-16 0,-10-14 0,-17-19 0,-9-9 0,-7-8 0,-1-3 0,1 1 0,10 11 0,15 16 0,14 17 0,4 4 0,10 13 0,-5 1 0,11 20 0,5 15 0,8 17 0,9 11 0,2-2 0,4 3 0,-2-10 0,-4-11 0,-3-10 0,-9-16 0,-3-5 0,-5-6 0,1-3 0,-5-23 0,-4-3 0,-4-20 0,-3 9 0,1 5 0,3 10 0,8 10 0,12 6 0,17 18 0,23 16 0,12 13 0,7 6 0,-5-3 0,-17-10 0,-13-10 0,-15-9 0,-9-8 0,-11-5 0,-23-20 0,-20-12 0,-9-7 0,-3-3 0,-18-13 0,14 10 0,0-1 0,-9-12 0,-16-17 0,12 4 0,12 7 0,14 7 0,12 11 0,5 3 0,4 5 0,3 3 0,1 1 0,1 1 0,2 2 0,-1-2 0,1 1 0,4 3 0,1 4 0,5 6 0,1 7 0,2 1 0,0 1 0,-1-1 0,0-5 0,-3-3 0,0-3 0,-1-1 0,1 0 0,-2 1 0,0 0 0,2 8 0,-2-5 0,1 6 0,-3-3 0,-1-2 0,-2 2 0,-2-1 0,3 3 0,-2 0 0,1 0 0,3 3 0,0 0 0,5 5 0,0 0 0,-3 8 0,-1 3 0,-3 5 0,1 4 0,1 0 0,2 0 0,0-2 0,1-1 0,0-1 0,2-1 0,1 0 0,2-3 0,0-1 0,0-5 0,-1 5 0,0-5 0,-2 5 0,1-1 0,1 1 0,0-2 0,1 0 0,0-1 0,-1 0 0,-3 4 0,-1 2 0,0 4 0,-1 1 0,3-2 0,-1 0 0,1 0 0,-1-2 0,3-6 0,-1 4 0,2-1 0,-4 7 0,3-5 0,-3 4 0,2-2 0,-2 4 0,-2 1 0,1-1 0,1-2 0,0-1 0,-1 2 0,0 4 0,-2 3 0,-1 2 0,-1-1 0,0 3 0,1-3 0,0 1 0,2-1 0,0-4 0,0 1 0,1-2 0,-1-1 0,-2 3 0,0 0 0,-1 1 0,1-1 0,1 0 0,0 2 0,0 2 0,0 0 0,2 0 0,0-2 0,2-5 0,0-3 0,2-2 0,2-5 0,0-5 0,14-24 0,4-3 0,16-22 0,1 5 0,3-4 0,0-1 0,-3 5 0,-3 2 0,-2 3 0,-2 4 0,-3-1 0,-7 5 0,-3 2 0,-2 4 0,-1 4 0,-3 5 0,-2 5 0,-3 4 0,-7 25 0,-8 13 0,-7 32 0,-2 5 0,-1 18 0,1 3 0,2-3 0,4-8 0,5-27 0,5-16 0,1-17 0,3-13 0,1-4 0,3-24 0,8-22 0,8-23 0,14-29 0,6-6 0,2 0 0,-4 11 0,-12 31 0,-8 22 0,-8 16 0,-4 12 0,-3 8 0,-1 13 0,-1 14 0,0 11 0,0 22 0,0 23 0,3-20 0,3 20 0,3-40 0,2 6 0,0-13 0,-2-10 0,-2-9 0,-2-7 0,-2-3 0,21-50 0,-18 32 0,17-35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0.99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24575,'17'16'0,"-1"0"0,-7-7 0,-1 0 0,-2-3 0,-1 0 0,0-1 0,-1-1 0,1 2 0,1 1 0,0 0 0,2 2 0,-1-1 0,0 1 0,-1-2 0,0 0 0,1 0 0,0 0 0,0 0 0,0 1 0,0 0 0,-1 1 0,1-2 0,-3-2 0,1-2 0,1 2 0,1 0 0,1 3 0,-1-1 0,0-1 0,-1 1 0,1 0 0,0-1 0,-1 0 0,0 1 0,0-1 0,0-2 0,-1 1 0,0 0 0,-1 0 0,2 2 0,2 0 0,2 1 0,0 1 0,0-1 0,0 2 0,-1-1 0,-1 0 0,1 0 0,0 0 0,0 0 0,-1-1 0,-1-2 0,0 1 0,0 0 0,-1-1 0,2 1 0,5 5 0,-5-6 0,5 5 0,-5-5 0,2 2 0,0 2 0,-2-3 0,7 6 0,-9-7 0,10 8 0,-5-2 0,4 4 0,1 1 0,-1-1 0,-1-1 0,0-2 0,-1 1 0,0-1 0,0 0 0,2 2 0,-1-2 0,1 2 0,1 0 0,0-1 0,0 0 0,-2-1 0,0-1 0,-1-1 0,0 0 0,1-1 0,-1 0 0,0-1 0,0 0 0,1 0 0,-1-1 0,-1-1 0,-3-1 0,-5-2 0,-16-19 0,0 3 0,-16-17 0,15 15 0,-3-3 0,8 7 0,-2-2 0,1 3 0,1 0 0,1 1 0,3 3 0,0 0 0,-2 1 0,1 1 0,-2-2 0,3 2 0,0-2 0,-1-1 0,0-1 0,0 0 0,2 1 0,-3-2 0,0 1 0,-1 0 0,1 0 0,3 3 0,-2-1 0,0-1 0,-2-3 0,-2-2 0,2 1 0,-2-1 0,4 5 0,1-1 0,1 4 0,-2-4 0,0 2 0,-2-4 0,1 2 0,0 0 0,1 1 0,2 2 0,-3-1 0,0 2 0,-2-2 0,1 1 0,1 0 0,1 1 0,-2-3 0,0 1 0,-3-2 0,0 0 0,1 2 0,3-2 0,2 5 0,0-4 0,-1 2 0,-1-3 0,-2-1 0,1 1 0,1 1 0,2 1 0,-1 2 0,1-3 0,-4 1 0,-1-6 0,-3 0 0,2 1 0,3 3 0,3 2 0,1 0 0,-3-1 0,0 0 0,-3-3 0,1 1 0,0 0 0,2 1 0,1 2 0,2 1 0,-3-2 0,1 1 0,-2-3 0,1 2 0,-1 0 0,1 0 0,1 1 0,1 1 0,-2-2 0,1 2 0,-2-3 0,0-1 0,0 1 0,1 0 0,-1 2 0,2 1 0,0-2 0,0 1 0,1 0 0,-1 1 0,-2-2 0,-1-1 0,-1-2 0,1 2 0,0 2 0,3 1 0,0 1 0,-1 0 0,0-2 0,-2-1 0,1-1 0,0 1 0,-1 0 0,4 1 0,-2 2 0,3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16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0 24575,'14'25'0,"-3"-4"0,-4-12 0,-1-2 0,-1-3 0,-1 0 0,1 0 0,-1 2 0,1-2 0,0 3 0,0-4 0,1 3 0,0-3 0,0 0 0,-1 0 0,2 0 0,-2-2 0,4 1 0,-3-1 0,3 1 0,-3-2 0,0 2 0,1 1 0,0 0 0,-1 1 0,0 0 0,0 1 0,0 1 0,0 0 0,-1-1 0,0-1 0,-1 2 0,0-2 0,0 2 0,-1 0 0,0-1 0,1 1 0,1-1 0,1 1 0,-1-2 0,-1 1 0,2 0 0,-2-1 0,0 2 0,1-1 0,-1 1 0,1 0 0,0 0 0,1 0 0,-2-1 0,1 0 0,1 0 0,-3-1 0,3 4 0,-2-5 0,-1 2 0,5 2 0,-2-3 0,2 4 0,-2-2 0,0-1 0,-1 1 0,1-1 0,0-1 0,0 0 0,-1 1 0,0-1 0,0 1 0,0 1 0,0 0 0,1 0 0,0-1 0,0 0 0,-1-1 0,0 0 0,1 1 0,0 0 0,1 0 0,-1 1 0,-1 0 0,1-1 0,0 0 0,0 0 0,1-1 0,1 0 0,-1 0 0,1 0 0,-1 1 0,0-1 0,1 2 0,0-1 0,1-1 0,1 1 0,-1-1 0,1 1 0,-2-1 0,0 0 0,-3-2 0,1 3 0,-1 0 0,1-1 0,2 2 0,-3-1 0,0-1 0,1 2 0,-2-2 0,2 3 0,-1-3 0,2 2 0,0 0 0,-1-1 0,0 0 0,1 2 0,1 1 0,2 1 0,0-1 0,-3-2 0,0 0 0,-1 0 0,0 0 0,-2 0 0,-1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1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1 24575,'0'0'0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1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24575,'0'0'0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61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37 24575,'24'-3'0,"-1"-2"0,1-2 0,1 1 0,-4 1 0,-1 1 0,-4 2 0,-4 1 0,3-1 0,-2 2 0,0-1 0,1 0 0,0 1 0,1 0 0,1 0 0,-1 0 0,0 0 0,-2 0 0,1 0 0,-2 0 0,0 0 0,-2 0 0,-2 1 0,1 0 0,0 1 0,-2 1 0,1 0 0,-2-1 0,0 0 0,-2 0 0,-1-1 0,1 1 0,-1-1 0,-1-1 0,-1 1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0.997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240 337 24575,'104'-3'0,"-32"-1"0,5-2 0,20-2 0,4-2 0,12-3 0,0-1 0,-18-1 0,-2 0 0,4-1 0,-2 0 0,-9 3 0,-2 0 0,1-1 0,-1 1 0,-3 0 0,-1 1 0,-3 2 0,-1-1 0,2 1 0,-2 0 0,-10 2 0,-2 1 0,57-7 0,-19 1 0,-20 2 0,4 1 0,-4 0 0,-4 1 0,-14 1 0,-32 4 0,-14 2 0,-14 1 0,-50 1 0,-27 0 0,8 1 0,-6 2 0,-10 2 0,-3 2 0,-8 3 0,-4 3 0,-11 3 0,-3 2 0,-8 4 0,-1 1 0,37-6 0,-1 0 0,0 0 0,0 2 0,-1 0 0,2-1 0,-27 8 0,3-1 0,13-3 0,2-1 0,10 0 0,3 0 0,13-3 0,3 0 0,-47 19 0,19-2 0,14-3 0,-8 5 0,7-2 0,7-1 0,16-8 0,16-9 0,10-4 0,11-5 0,8-3 0,4-2 0,4-3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0.998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596 1561 24575,'-15'8'0,"40"-12"0,37-15 0,20-8 0,-8 2 0,6-3 0,4-1-669,18-5 0,4-2 1,2 1 668,6-2 0,0 0 0,-4 3 0,-22 8 0,-3 2 0,-4 2 323,17-3 0,-7 3-323,-18 5 0,-5 3 331,25-6-331,-14 2 0,-33 5 0,-37 9 1029,-14 3-1029,-31 12 0,-67 27 0,9-3 0,-13 6 0,9-3 0,-6 3 0,-5 2-458,15-6 1,-4 2 0,-1 0 0,2 0 457,4-2 0,1-1 0,1 1 0,3-2 0,-17 9 0,4-2 0,5-1 0,-16 7 0,11-3 0,33-14 0,7-3 0,-30 15 0,46-24 0,40-12 0,42-16 0,17-9 0,15-8 0,5-1 0,11-5 0,5-1-133,-1-1 0,5-2 1,5-2-1,1 1 133,-9 3 0,3-1 0,1-1 0,0 1 0,-2 1 0,18-7 0,0 1 0,-2 0 0,-4 2-190,16-6 1,-3 1 0,-8 3 189,-23 9 0,-5 1 0,-6 3 0,3-2 0,-9 2 0,35-11 0,-70 19 0,-80 20 0,-24 15 0,-17 7 0,3 2 0,-8 3 0,-3 2 245,-16 8 1,-4 3-1,-1 1-245,25-8 0,-1 2 0,0 0 0,3-1 0,-18 8 0,2-1 0,5-1 197,17-6 1,3-2-1,5-1-197,-14 5 0,10-3 0,-16 6 0,57-18 0,90-31 0,21-12 0,17-8 0,0-1 0,9-4 0,5-3-77,-11 4 1,4-2 0,2-1 0,-1 0 76,-2 1 0,0 0 0,-1 0 0,-2 0 0,21-6 0,-4 0 0,-5 3 0,-21 7 0,-5 2 0,-5 2 0,8-4 0,-7 3 0,-12 5 0,-11 3 0,-13 1 0,-72 10 0,-42 17 0,-23 9 0,8 0 0,-9 3 0,-5 2-19,9-1 1,-5 1-1,-2 1 1,-1 2 18,-5 2 0,-3 1 0,2 1 0,2-1 0,13-4 0,1 1 0,3-2 0,3 0-13,-15 3 1,4-2 0,6-1 12,-12 3 0,11-3 0,-28 6 0,48-11 0,70-13 0,61-15 0,41-14 0,-16 6 0,8-2 0,2-1 453,11-2 0,2 0 0,-1 0-453,1-1 0,-1 1 0,-8 1 20,3 1 0,-11 3-20,-24 5 0,-8 2 0,10-6 0,-151 21 0,-13 9 0,-17 7 0,7 0 0,-8 4 0,-4 2-364,19-4 1,-5 3 0,1 0 0,4 1 363,-19 7 0,5 1 0,3-1 0,12-3 0,4-1 0,6-1 286,-9 3 0,13-1-286,-3 8 0,144-18 0,16-20 0,22-10 0,7-3 0,3-2 0,8-3 0,6-2 0,3-2-508,-8 2 1,5-3-1,3 0 1,-1-1-1,-3 0 508,-7 0 0,0-1 0,-1 0 0,-3 0 0,-3 1 0,7-2 0,-2 0 0,-4 1 0,-5 1 337,9-1 1,-5 1 0,-9 1-338,4-1 0,-10 1 0,-14 7 0,-25-1 0,-44 5 0,-70 22 0,-44 18 0,8-2 0,-12 5 0,-6 4-548,7-2 0,-6 3 0,-3 2 0,2 0 548,1 1 0,0 0 0,2 1 0,2 0 0,12-5 0,2 1 0,3-1 0,3-1 748,-10 4 1,4-1 0,7-3-749,-5 2 0,11-2 285,-19 16-285,167-52 0,14-14 0,21-9 0,7-4 0,-1 1 0,6-4 0,5-2 0,2 0-500,-9 1 1,4-1 0,2-1 0,-1 0 0,-2 0 499,-9 3 0,-1 0 0,-2 1 0,-2 0 0,-3 1 0,6-3 0,-3 2 0,-4 1 0,-2 1 732,16-4 0,-4 2 0,-13 3-732,-10 4 0,-21 2 111,-32-4-111,-112 41 0,-62 25 0,55-15 0,-8 3 0,-5 3 0,-4 2-513,3-1 0,-6 2 0,-2 2 0,0 0 0,3 0 513,7-1 0,1 1 0,2 0 0,1-1 0,3 0 0,-9 3 0,2-1 0,3-1 0,6-2 818,-6 2 0,7-2 0,7-3-818,-4 2 0,10-4 0,14-7 0,16-1 0,28-3 0,126-37 0,-31 2 0,13-5 0,4-1 0,-2-1 0,5-2 0,3-1 0,0 0 425,9-5 1,1-1-1,1 0 1,-3 0-426,-7 4 0,-2-1 0,-2 1 0,-3 1 0,12-4 0,-5 1 0,-6 3 0,10-4 0,-12 4 0,23-6 0,-59 13 0,-79 21 0,-28 13 0,-16 9 0,-6 3 0,-9 5 0,-5 3-409,6-2 1,-5 3 0,-2 2 0,0-1 408,-8 4 0,-1 1 0,0 0 0,2-1 0,9-4 0,2 0 0,1-1 0,4-1 378,-11 4 0,4-1 1,6-3-379,-10 5 0,10-4 0,23-9 0,8-3 0,-11 9 0,145-43 0,-9-7 0,16-8 0,7-1 0,1 0 0,6-2 0,5-2 0,0-1-168,8-2 1,2-2 0,2-1 0,2 0 167,-18 5 0,3-2 0,0 1 0,-1 0 0,-2 1 0,14-4 0,-1 2 0,-2 0 0,-4 1 0,-14 4 0,-3 0 0,-2 2 0,-3 0 12,16-4 1,-4 1-1,-16 4-12,19-10 0,-133 35 0,-31 16 0,-19 8 0,-3 3 0,-10 4 0,-8 4-577,-5 4 0,-9 3 0,-4 3 1,1 0 576,25-8 0,-2 0 0,1 1 0,0 0 0,1 0 0,-22 7 0,0 1 0,3-1 0,4-2 556,-13 5 0,6-1 0,11-5-556,3 0 0,15-6 0,-7 5 0,103-32 0,59-25 0,30-18 0,-17 8 0,5-3 0,2-1-219,14-5 1,3-3 0,-2 0 218,-7 2 0,-2 0 0,-3 1 0,24-11 0,-8 3 1228,-27 9 0,-10 3-1228,1-11 480,-138 20-480,-41 16 0,-25 9 0,45 1 0,-6 1 0,-4 2 0,-1 0-432,-11 1 1,-4 1-1,0 1 1,2 1 431,8-1 0,1 1 0,2 1 0,1 0 0,-23 5 0,2 0 0,12-1 351,9-2 0,7-1-351,-25 8 0,46-13 0,143-44 0,23-1 0,19-3 0,-17 8 0,8-2 0,2 1-167,-17 5 1,4 1-1,-1 0 1,-6 2 166,2 0 0,-4 2 0,-5 2 864,14-5 1,-9 2-865,-15 5 0,-11 2 0,-12-6 0,-117 22 0,-29 15 0,-20 8 0,12 1 0,-9 3 0,-1 2-299,27-5 1,-1 0 0,0 2 0,3-1 298,-24 8 0,3-1 0,6 0 0,18-5 0,5-1 0,5-1 343,-21 5 0,15-5-343,14-5 0,117-42 0,16-1 0,19-5 0,3-1 0,7-5 0,4 0 0,1-2-165,1 0 1,2-2 0,-5 3 164,23-9 0,-9 4 603,-31 10 0,-7 3-603,30-14 0,-86 20 0,-115 27 0,9 9 0,-12 5 0,4 2 0,-7 3 0,8-1 0,2-1 0,3 2 0,-28 9 0,10-2 0,13-6 525,1 1-525,69-15 0,118-34 0,0-2 0,10-3 0,7-3 0,2-2 0,0-1 0,-3 0 0,-16 6 0,-8 2 0,27-10 0,-40 8 0,-114 17 0,-20 13 0,-12 6 0,-22 2 0,-6 4 0,-8 1 0,1 2 0,15 2 0,6 0 0,18-4 0,5 0 0,-22 5 0,85-14 0,97-20 0,-21 4 0,7-2 0,10-2 0,-1-1 0,-11 1 0,-5 1 0,31-8 0,-37 6 0,-70 8 0,-68 6 0,9 3 0,-7 0 0,-10 0 0,0 2 0,7 0 0,4 1 0,-39 5 0,51 0 0,65-6 0,64-14 0,42-8 0,-51 7 0,-1-1 0,42-11 0,-36 7 0,-43 7 0,-71 6 0,-61 9 0,39 2 0,-1 0 0,-3 2 0,3 1 0,-38 10 0,36-6 0,44-5 0,106-19 0,-1-3 0,-11 1 0,-2-1 0,1-4 0,-27 8 0,-34 6 0,-39 8 0,-29 8 0,-15 7 0,2 3 0,21-4 0,22-4 0,19-7 0,21-3 0,20-5 0,12-2 0,1-2 0,-9 1 0,-12 0 0,-12 3 0,-44 1 0,4 0 0,-25 0 0,27 0 0,21 0 0,64-13 0,7-3 0,49-12 0,-39 5 0,-19 5 0,-46 10 0,-36 4 0,-26 4 0,-12 0 0,8 1 0,20 1 0,25-1 0,72-5 0,7-4 0,39-6 0,-33 0 0,-20 5 0,-27 4 0,-34 3 0,-11 2 0,-46 7 0,2 5 0,-10 4 0,17 0 0,31-7 0,27-4 0,35-3 0,41-11 0,39-11 0,-43 4 0,2-2 0,0-2 0,-2-1 0,-4 2 0,-3 0 0,44-12 0,-29 8 0,-22 6 0,-23 8 0,-15 3 0,-8 3 0,0 0 0,6-3 0,9-1 0,10-2 0,0 1 0,-4 2 0,-9 3 0,-13 1 0,-49 17 0,-32 15 0,13-7 0,-3 2 0,-1 3 0,0 0 0,-48 24 0,30-13 0,25-12 0,28-12 0,27-9 0,51-13 0,68-22 0,-9 0 0,6-3 0,-25 5 0,2 0 0,-7 1 0,6-1 0,-8 3 0,-5 1 0,-4 2 0,10-4 0,-3 3 0,31-9 0,-69 16 0,-71 17 0,-59 20 0,14-1 0,-6 4 0,-13 6 0,-1 3 0,2 1 0,2-1 0,10-5 0,5-1 0,-20 8 0,49-17 0,77-19 0,21-11 0,14-6 0,39-11 0,11-5 0,-26 7 0,3-2 0,0 0 0,-4 1 0,-1-1 0,-3 2 0,31-9 0,-9 3 0,-26 9 0,-9 2 0,31-8 0,-43 10 0,-48 12 0,-71 20 0,-10 5 0,-11 6 0,-16 4 0,-3 4 0,-4 2 0,2 0 0,22-6 0,10-2 0,-3 3 0,63-14 0,99-22 0,-15-4 0,8-3 0,22-6 0,4-3 0,2-2 0,-3-2 0,-18 5 0,-4 0 0,-7 2 0,-9 1 0,4 1 0,-54 6 0,-127 32 0,10 3 0,-9 3 0,24-6 0,-2 2 0,0 0 0,0 2 0,0 0 0,4 0 0,-19 6 0,9-3 0,-27 9 0,47-11 0,86-13 0,37-11 0,18-8 0,25-3 0,7-3 0,8-2 0,0-2 0,-9-1 0,-6 0 0,-26 4 0,-6 2 0,27-6 0,-53 7 0,-92 7 0,-21 7 0,-16 3 0,-28 5 0,-7 2 0,38-3 0,-1 2 0,2 0 0,-34 8 0,6 0 0,21-2 0,9-2 0,-14 3 0,30-5 0,119-23 0,12-5 0,8-1 0,-12 3 0,2-1 0,41-11 0,0 0 0,14-3 0,-55 12 0,-2 1 0,37-8 0,-70 14 0,-45 8 0,-50 11 0,-25 9 0,-1 4 0,18-2 0,36-9 0,62-12 0,72-18 0,-32 5 0,2-2 0,8-2 0,-3-1 0,35-15 0,-35 5 0,-46 6 0,-120 7 0,-3 9 0,-12 3 0,29 1 0,-2 0 0,0 0 0,-41 1 0,3 2 0,24 0 0,5 3 0,15 1 0,4 1 0,5-1 0,6 1 0,-12 3 0,94-9 0,75-11 0,-31 2 0,3-1 0,1-1 0,-1-1 0,42-9 0,-33 6 0,-28 5 0,-33 5 0,-57 2 0,-71 7 0,36 1 0,-8 3 0,-31 9 0,2 1 0,41-8 0,3 1 0,-14 7 0,10-2 0,17-6 0,10 1 0,52-6 0,58-10 0,49-12 0,-44 4 0,3-1 0,-2-1 0,-2 0 0,48-13 0,-32 9 0,-28 6 0,-26 5 0,-26 5 0,-34 2 0,-25 1 0,-16 5 0,1 2 0,14 5 0,33-5 0,31-3 0,58-15 0,12-5 0,3-2 0,22-6 0,-19 3 0,-6 0 0,-13 1 0,8-2 0,-31 8 0,-36 4 0,-53 9 0,-22 2 0,-11 2 0,12 2 0,27 0 0,34-2 0,42-4 0,31-7 0,20-5 0,-5-2 0,-22 1 0,-18 4 0,-31 5 0,-48 4 0,-9 7 0,-23 1 0,27 2 0,6 0 0,11-1 0,10-2 0,64-2 0,20-5 0,43-4 0,-18-4 0,-13-3 0,-21 1 0,-16 3 0,-23 4 0,-21 1 0,-25 3 0,-20 2 0,-11 3 0,3 2 0,16-2 0,26-2 0,89-13 0,5-5 0,-13 4 0,1 0 0,27-11 0,-32 6 0,-27 5 0,-43 6 0,-44 3 0,-34 4 0,-20 3 0,7 4 0,27 1 0,41-5 0,119-13 0,0-6 0,-8 1 0,2-2 0,20-9 0,-28 4 0,-28 7 0,-30 8 0,-29 2 0,-21 3 0,-12 1 0,-9 5 0,25-2 0,5 2 0,99-6 0,13-2 0,-13 0 0,3-2 0,-14 0 0,-3-1 0,39-4 0,-34 1 0,-22 3 0,-40 2 0,-48 4 0,-60 12 0,39-5 0,-3 2 0,1 2 0,1 0 0,-41 11 0,8 0 0,54-12 0,36 3 0,99-14 0,-19-3 0,6-3 0,12-1 0,1-2 0,-13-1 0,-4 0 0,-6-1 0,-4 0 0,26-3 0,-30 5 0,-33 2 0,-74 5 0,-55 4 0,33 1 0,-5 2 0,-5 2 0,1 1 0,13 1 0,4 0 0,-42 9 0,58-9 0,48-4 0,72-9 0,41-8 0,-49 3 0,1-1 0,55-12 0,-27 2 0,-33 5 0,-33 7 0,-35 2 0,-39 5 0,-20 0 0,-7 0 0,11 0 0,20 0 0,33 0 0,71-6 0,3 1 0,45-6 0,-38 1 0,-14 2 0,-15 0 0,-14 4 0,-12 2 0,-9 2 0,-3 0 0,-1 0 0,-22 0 0,5 0 0,-16 0 0,9 0 0,7 0 0,0 0 0,2 0 0,-1 0 0,0 0 0,-3 0 0,-3 0 0,-4 0 0,-2 0 0,0 0 0,1 0 0,6 0 0,4 0 0,5 0 0,1 0 0,-1 0 0,0 0 0,-4 0 0,1 0 0,-1 1 0,0 0 0,1 0 0,-1-1 0,0 0 0,-2 0 0,0 0 0,-1 1 0,-1 0 0,-2 1 0,-3-1 0,-3 0 0,-1 1 0,0 0 0,1 1 0,3-1 0,0 1 0,3 0 0,-5 1 0,3-2 0,-7 3 0,5-3 0,-2 0 0,5 0 0,4 0 0,5 0 0,2-1 0,0 2 0,2-3 0,24-2 0,4-3 0,27-5 0,-13 3 0,0 0 0,-10 2 0,-4 1 0,-5 0 0,-3 2 0,-2 0 0,1 0 0,0 1 0,2-1 0,1 0 0,1 1 0,0-2 0,1 1 0,1 0 0,-1-1 0,1 0 0,-1 1 0,-1 1 0,1-2 0,-3 2 0,1-1 0,-1 1 0,0 1 0,1 0 0,1 0 0,-2 0 0,0 0 0,-3 0 0,-2 0 0,1 0 0,1 0 0,1 0 0,2 0 0,-3 0 0,0 0 0,-1 0 0,-1 0 0,0 0 0,-1 0 0,0 0 0,1 0 0,-1 0 0,1 0 0,-2 0 0,1 0 0,0 0 0,4 1 0,2 0 0,1 0 0,-1 0 0,-2 0 0,-3 0 0,-3 0 0,1 0 0,-1 0 0,0 0 0,1 0 0,4 0 0,-6 0 0,10 0 0,-4 0 0,5 0 0,-6 0 0,0 0 0,-5 1 0,1-1 0,-1 0 0,-3-1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0.999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1 603 24575,'19'-13'0,"-3"2"0,-4 2 0,0 1 0,-2 0 0,0 1 0,-1 1 0,0 1 0,-1 1 0,0 0 0,-2 1 0,-1 0 0,2-1 0,-1 0 0,2-1 0,-2 0 0,-1 1 0,1-1 0,0 2 0,0 1 0,0-2 0,0 0 0,0 0 0,0-1 0,1 1 0,1 0 0,-1 0 0,-1 2 0,0-1 0,-1 1 0,2-2 0,0 1 0,0-2 0,3 0 0,-4 3 0,5-3 0,-8 5 0,6-4 0,-5 2 0,4-1 0,0-1 0,-1 1 0,1 0 0,-2 1 0,1-1 0,0 0 0,0 1 0,-1-2 0,0 2 0,-1-1 0,2-1 0,0 1 0,-1 0 0,2 0 0,-4 0 0,4 0 0,-2 0 0,-1 0 0,2 0 0,-2 1 0,1-1 0,2-1 0,-1 1 0,1 0 0,-2 2 0,0-1 0,2-1 0,-1 0 0,1-1 0,-2 2 0,0 1 0,1-2 0,0 1 0,1-1 0,-1 0 0,1 0 0,-1 1 0,-1 1 0,0 0 0,0-1 0,1 1 0,0-2 0,-1 2 0,2-1 0,-1 0 0,2 0 0,-1-1 0,2 1 0,0-1 0,0 1 0,0 0 0,-2 1 0,-1-1 0,-2 1 0,2 0 0,2-1 0,1 0 0,1-1 0,0 1 0,-1 0 0,-2 1 0,0 1 0,-4-1 0,7-1 0,-4-1 0,5 0 0,-1 0 0,0 2 0,0-1 0,-1 0 0,1 1 0,-2-1 0,-1 0 0,-1 1 0,-1 1 0,0-1 0,2-1 0,0-1 0,1 1 0,0 0 0,0-1 0,0 1 0,1-1 0,0 0 0,2 0 0,-1 0 0,-2 1 0,4-3 0,-2 1 0,2 0 0,-2 0 0,-2 2 0,2-1 0,-1 0 0,-1 0 0,1 0 0,-1 0 0,1 0 0,0 0 0,-2 0 0,0 1 0,-1-1 0,3 0 0,2-1 0,1 0 0,1-1 0,-3 2 0,1-2 0,-3 3 0,2-2 0,-1 2 0,6-2 0,3-1 0,-1 2 0,-3-1 0,-6 2 0,1 0 0,1 0 0,-1-1 0,1 0 0,-1 1 0,-1 0 0,1 0 0,0 0 0,0 0 0,2 0 0,-2 0 0,0-1 0,1 1 0,3 0 0,-4-1 0,3 1 0,-5 0 0,2 0 0,1 0 0,0 0 0,-1 0 0,1 1 0,2-3 0,-4 4 0,7-4 0,-5 2 0,5-1 0,0 0 0,-3 1 0,1 0 0,1-2 0,-1 1 0,-1 0 0,0 0 0,3 0 0,3 0 0,2 0 0,0 0 0,-4 1 0,3 0 0,6-1 0,-7 1 0,12-1 0,-10 1 0,8-1 0,2 0 0,0 1 0,3 0 0,0 1 0,1-1 0,4 0 0,7 1 0,-15 1 0,15 0 0,-13 0 0,5 0 0,-5 0 0,-7 0 0,-14 0 0,-1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912 1054 24575,'22'0'0,"-4"0"0,-6 0 0,-1 1 0,1 1 0,0 2 0,-3 0 0,-1 0 0,0-1 0,0 0 0,2 0 0,4 1 0,1-1 0,1 1 0,-2-2 0,-4 1 0,-1-1 0,-3 0 0,0 1 0,0-1 0,1 2 0,0-3 0,0 2 0,2 1 0,-1-1 0,4 2 0,-1-2 0,-1 1 0,-2-1 0,-1-1 0,-2 0 0,3-1 0,-3 1 0,3 0 0,-3 0 0,1-1 0,2 3 0,-2-1 0,3 2 0,2 1 0,1 1 0,1-1 0,-2-1 0,-4-2 0,-1-1 0,-1-1 0,3 1 0,-1 0 0,1 0 0,-2 0 0,1 0 0,-1 0 0,2-1 0,-2 0 0,2-1 0,-1 0 0,0 0 0,1 0 0,1 0 0,1 0 0,2 0 0,1-2 0,1 0 0,0-1 0,0-1 0,-3 1 0,-1 0 0,-3 0 0,-2 2 0,2-4 0,-3 3 0,3-3 0,-1 1 0,0 0 0,1 0 0,-2 0 0,0 1 0,3-2 0,-4 1 0,4 0 0,-3 1 0,3-1 0,0 1 0,-1 1 0,1 0 0,-3 0 0,1-1 0,2-1 0,-1 1 0,1-1 0,-3 2 0,-25 6 0,11-2 0,-20 3 0,18-3 0,2 1 0,0 0 0,1 0 0,2-1 0,0 0 0,0-1 0,0 0 0,-3 2 0,2-2 0,-2 2 0,5-1 0,-3 0 0,0 0 0,1 0 0,-2-1 0,3 1 0,-1 0 0,-4 1 0,-1-1 0,-3 2 0,2-1 0,0-1 0,-2 0 0,7 0 0,-6 1 0,2-1 0,-1 1 0,-3-1 0,4 0 0,0 1 0,-1-1 0,0 1 0,-2-1 0,-1 1 0,1-1 0,2 0 0,1-1 0,2-1 0,1 0 0,-2 1 0,0 0 0,-2 0 0,-1 0 0,3-1 0,0 0 0,2 0 0,1 0 0,1 0 0,0-6 0,2 2 0,-1-6 0,3 4 0,1 0 0,-1-2 0,0 1 0,-1-1 0,1 2 0,-1 0 0,1-1 0,0-1 0,-1-1 0,0-1 0,0 1 0,-1-1 0,1 2 0,0 1 0,-1 0 0,0 1 0,0 0 0,1 0 0,-3-1 0,3 3 0,-2-2 0,0 1 0,2 1 0,-4-3 0,4 2 0,-1-1 0,-1 1 0,0 0 0,1 0 0,-1 0 0,0-1 0,0 1 0,0 0 0,0 0 0,1 0 0,-1 1 0,-1 0 0,1-2 0,-1 1 0,0-3 0,0 2 0,0 0 0,-1-1 0,0 2 0,-1-1 0,1 0 0,0-1 0,-1 1 0,3 1 0,-3-1 0,1-1 0,0-1 0,0-1 0,1 2 0,-2-1 0,1 0 0,-1 0 0,1 1 0,1-1 0,0 1 0,0 0 0,0 0 0,0 1 0,0 0 0,0 0 0,0 0 0,0-1 0,-1-1 0,-1 0 0,-1-1 0,-1 0 0,0-2 0,-1-1 0,0 0 0,0-1 0,0-1 0,0-1 0,-1 1 0,2 1 0,-1 0 0,2 1 0,-1 2 0,0-1 0,0 1 0,-1-1 0,1 0 0,0 1 0,1-1 0,-1 1 0,0-1 0,-1 1 0,-1-2 0,1 0 0,-1-1 0,-2-6 0,3 7 0,-6-10 0,3 5 0,-8-9 0,-4-8 0,-7-4 0,-7-6 0,-2 5 0,-16-4 0,-13-1 0,-14-5 0,31 19 0,11 8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01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995 708 24575,'75'0'0,"0"-1"0,13 0 0,6 3 0,24 6 0,6 6-483,-36 0 0,2 2 1,0 4 482,6 4 0,0 3 0,-1 3 0,-6 1 0,-1 2 0,-1 2 0,1 0 0,-1 2 0,0 0 0,-4-1 0,-1 2 0,-1-1 0,-4-1 0,0 0 0,-1 0 0,1 1 0,0 0 0,-1-1 28,29 15 0,-2-1-28,-3-2 0,-2-1 169,-7-3 1,-3-2-170,-11-5 0,-3-2 0,-7-4 0,-3 0 0,44 23 725,-19-6-725,-18-7 328,-25-14-328,-15-8 0,-14-8 0,-7-4 0,-79-42 0,5 0 0,-11-7 0,-12-5 0,-12-5 0,-3-3-582,15 9 0,-2-1 0,-2-1 0,-2-2 582,-13-5 0,-2-1 0,-3-1 0,-1 0 0,16 7 0,-2 0 0,-1-1 0,0 1 0,0 0-481,-1 0 0,1-1 0,-1 1 0,0 0 0,-1 1 481,-2-2 0,-1 0 0,1 1 0,0 0 0,3 3 0,-13-6 0,2 2 0,3 2 0,2 3-179,13 6 0,2 3 0,2 1 1,2 3 178,-13-3 0,3 4 0,4 2 0,-21-2 0,7 5 0,14 6 0,7 3 963,18 5 1,7 3-964,-21-1 2590,26 3-2590,28 5 931,14 2-931,14 0 0,52 3 0,11 7 0,16 6 0,10 0 0,12 4 0,6 3-583,-6-1 1,5 4 0,4 0 0,3 3 582,-12-3 0,4 2 0,1 0 0,0 2 0,1 0 0,1 2 0,2 0 0,-1 2 0,0-1 0,-3 2 0,-6-2 0,-1 0 0,-2 1 0,-2 0 0,-4 0-165,5 2 0,-3 0 0,-4-1 0,-3 0 165,8 5 0,-6-2 0,-6-1 0,6 5 0,-9-2 0,-20-10 0,-4-2 0,42 18 0,-52-24 2244,-6-6-2244,-26-10 745,1 1-745,-6-2 0,-5-2 0,-3-1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02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1589 773 24575,'30'-14'0,"74"12"0,6 17 0,20 10 0,-40-7 0,5 2 0,6 4 0,1 1-656,-3 2 1,3 2-1,2 2 1,1 1 0,0 1 255,2 2 1,2 1 0,-1 1 0,0 1 0,-3 0 399,-4-1 0,-2 0 0,-1 1 0,-2-1 0,-2 1 115,10 5 0,-2 0 1,-4 0-1,-5-2-115,4 2 0,-6-1 0,-4-1 542,22 11 1,-9-3-543,-25-11 0,-8-3 0,13 8 0,-32-15 2689,-33-17-2689,-29-13 1038,-46-22-1038,-19-8 0,-19-8 0,-1 0 0,-11-4 0,-9-2-656,21 10 1,-6-1-1,-6-2 1,-3 0 0,-2-1 404,18 7 0,-3 0 0,-2-2 0,-3 1 0,0 0 1,-1-1-1,-1 1 251,-9-2 0,-1-1 0,-3 1 0,0 0 0,1 0 0,0 0 0,2 1-366,5 2 0,1 0 0,0 1 0,1 0 0,1 1 0,3 0 0,1 0 366,-2 0 0,0 0 0,2 1 0,3 0 0,4 2 0,4 1-141,-14-4 0,5 2 1,5 1-1,7 2 141,3 0 0,6 2 0,4 0 0,-20-6 0,9 2 0,-17-7 3276,37 9-2537,110 36-739,28 12 0,21 9 0,-8-2 0,12 4 0,4 2 0,-7-1 220,5 0 0,-5 0 0,14 5-220,-6-2 0,12 4 0,8 3 0,4 2 0,-1 0 0,-6-3-420,-11-4 1,-2 0-1,-1-1 1,0 0-1,0 1 1,3 0 419,7 4 0,2 0 0,2 1 0,-1 0 0,-2-1 0,-2 0 0,-10-4 0,1 0 0,-1 0 0,-3-1 0,-6-1 0,-7-3-40,25 10 1,-11-3 0,-8-2 39,10 5 0,-9-3 0,-17-9 0,-12-1 0,-13 9 2187,-134-26-2187,11-16 0,-16-6 0,-8-3 0,-3-1 0,-9-3 0,-4-1 0,-1-2 319,12 2 1,-3-2-1,-1 0 1,0-2-1,0 1-319,2-2 0,-2 0 0,2 0 0,1-1 0,5 2 0,-4-2 0,3 0 0,4 1 0,6 1 16,-1-1 1,6 2 0,5 0-17,-19-4 0,9 1 0,23 6 0,10 1 0,1-9 0,155 23 0,-7 11 0,19 8 0,8 2-494,-9 0 0,6 2 0,3 2 0,2 1 494,-15-2 0,2 2 0,1 0 0,-1 1 0,-3 0 0,14 4 0,-3 0 0,-2 1 0,-7-2 0,10 5 0,-6-1 0,-7-2 968,19 6 1,-12-3-969,-39-10 0,-8-3 99,33 12-99,-116-32 0,-52-20 0,-30-13 0,-6-1 0,-15-4 0,-7-4-536,30 10 0,-5-1 1,-3-1-1,-2-2 0,0 1 536,11 3 0,-1-1 0,-2-1 0,0 0 0,1 1 0,1 0 0,-14-3 0,0-1 0,1 1 0,3 1 0,3 0 0,-7-1 0,3 0 0,4 2 0,5 1 601,-7-2 1,6 1-1,7 4-601,-8-3 0,11 4 0,25 6 0,8 3 0,-4-5 0,139 23 0,-6 10 0,15 5 0,9 4 0,13 4 0,11 3 0,7 3 0,5 2-187,-20-4 0,6 2 1,4 2-1,1 1 1,1 1-1,-3-1 187,0 2 0,1 0 0,0 0 0,-1 1 0,-2 0 0,-3-1 0,-11-3 0,0 0 0,-3-1 0,-1 1 0,-3-2 0,-3 0-198,21 7 1,-3 0-1,-6-2 1,-9-3 197,-8-1 0,-8-3 0,-3 0 0,22 7 0,-10 0 0,14 14 0,-161-38 0,-16-15 0,-22-10 0,-10-3 0,15 3 0,-8-3 0,-6-1 0,-2-2 0,-1 0 241,4 0 1,-2 0 0,-3-2-1,0 0 1,0 0 0,1 0-242,4 1 0,-1-1 0,1 0 0,1 0 0,2 1 0,3 0 0,-27-8 0,3 1 0,5 1 0,7 0 0,-4-2 0,7 1 0,8 1 480,-9-5 0,13 0-480,18 7 0,32 1 0,89-6 0,27 21 0,33 10 0,11 4 0,-11 1-763,-2 0 1,-4 2-1,14 3 763,-7 1 0,14 1 0,9 2 0,2 3 0,-3 0 0,-11 2 0,-10 3 0,-6 1 0,-3 2 0,0 1 0,3-1 0,9 2 0,1 0 0,2 1 0,-3 0 0,-3 0 0,13 3 0,-2 0 0,-6 0 0,-9-2 0,-13-3 0,-9-1 0,-6-1 0,6 0 0,-13-3 2266,-7-1-2266,-104-33 0,-38-12 0,2 1 0,-10-4 0,-7-1-532,-1 0 0,-6-2 0,-4-1 0,0 0 532,-9-3 0,-2 1 0,0-1 0,3 2 0,15 4 0,3 1 0,1 1 0,3 0 596,-20-4 1,2 0-1,8 2-596,-14-4 0,13 3 0,-14-6 0,53 6 0,109 24 0,37 7 0,4 1 0,13 2 0,6 4-462,0 1 1,7 4 0,3 1 0,0 2 461,4 1 0,2 1 0,-1 3 0,-3 0 0,-11 1 0,-2 2 0,-2 0 0,-7 1 669,6 2 0,-6 1 0,-7 0-669,12 4 0,-10-1 262,-17-6 0,-15-2-262,-31-1 0,-136-37 0,24-3 0,-15-6 0,-8-3-575,2 1 0,-8-2 1,-5-2-1,0-1 575,17 5 0,-3-2 0,-1 0 0,0 0 0,3 0 0,-18-5 0,0 1 0,3-1 0,4 2 333,17 5 1,2 0-1,4 1 1,4 0-334,-3-2 0,5 2 0,5 0 55,-11-3 1,8 1-56,13 7 0,18 0 0,39-3 0,70 16 0,42 11 0,5 4 0,16 4 0,9 5-166,-25-2 1,7 3 0,4 2 0,2 1 0,-2 0 165,4 3 0,2 0 0,0 2 0,-2 1 0,-3 0 0,-11-1 0,-1 1 0,-2 0 0,-4 0 0,-3 0 72,4 1 0,-4 0 0,-4 0 0,-7-2-72,34 12 0,-11-4 0,-21-5 0,-10-5 0,-4-3 0,-178-65 0,12 9 0,-22-6 0,-9-1-558,26 8 0,-6-1 1,-5-1-1,-2 0 0,1 1 558,-4-2 0,-3 0 0,1 1 0,0 0 0,3 2 0,11 3 0,1 2 0,1 1 0,4 1 0,3 1 601,-2 0 1,4 2 0,4 1-1,5 1-601,-39-9 0,12 3 111,20 6 1,16 1-112,21-3 0,109 29 0,48 13 0,-17 0 0,14 4 0,8 3 0,2 1-530,-2 0 0,4 2 0,4 1 0,2 2 0,0 1 530,-12-3 0,2 2 0,2 1 0,-1 0 0,-2 0 0,-3 0 0,8 2 0,-1 1 0,-3 0 0,-4-1 0,-4 0 604,1 1 0,-4-1 0,-5 0 1,-5-2-605,3 1 0,-6-1 0,-8-3 211,-4 0 1,-9-3-212,19 9 0,-80-31 0,-45-15 0,-50-21 0,-10-2 0,1 0 0,-11-3 0,-7-3 0,-1 1 177,11 4 0,-4 0 1,-1-1-1,-1 0 1,1 1-178,1 1 0,-2-1 0,2 1 0,2 2 0,6 2 0,1 2 0,3 1 0,5 3 0,6 1 101,-1 1 1,7 2-1,4 1-101,-18-4 0,8 1 0,15 7 0,27-2 0,47 5 0,68 17 0,48 17 0,-27-5 0,15 3 0,8 3 0,-1 0 0,-11-2-623,15 2 1,-7-2 0,10 6 622,-20-3 0,11 4 0,6 2 0,-1 1 0,-5 0 0,-12-2 0,24 10 0,-13 0 0,3 1 0,-16-6 0,4 1 0,-2 1 0,-1-1 699,20 8 0,-2 0 0,-14-4-699,-13-4 0,-17-3 94,-14 6-94,-109-34 0,-16-16 0,-21-10 0,-8-3 0,-2 0 0,-9-3 0,-5-2 0,-1-1-505,12 3 1,-3-1 0,-1-1 0,-1 0 0,2 0 504,0 0 0,-1-1 0,0 1 0,3 0 0,5 2 0,-1 0 0,3 0 0,4 1 0,5 2 600,-5-2 0,6 1 0,5 2-600,-19-5 0,11 3 0,-16-7 0,52 10 0,156 35 0,-41-4 0,6 2 0,33 6 0,16 7 0,-19 1 0,10 5 0,6 3 0,0 0 101,5 3 0,3 1 1,0 1-1,1 1-101,-19-7 0,0 1 0,1 1 0,-2-1 0,-4 0 0,12 4 0,-1 0 0,-7-2 0,-13-2 15,5 2 0,-15-3-15,17 7 0,-46-16 0,-72-26 0,-37-15 0,-19-9 0,-4 0 0,-11-5 0,-7-2-498,2 2 1,-6-3 0,-4 0 0,-2-1 497,12 6 0,-2-1 0,-2-1 0,1 1 0,2 1 0,-18-5 0,1 1 0,2 1 0,3 1 0,13 5 0,2 1 0,2 2 0,5 1 642,-7-2 0,4 2 0,6 1-642,-14-3 0,9 2 0,16 5 0,11 1 0,11-2 0,85 19 0,84 26 1113,-31-4 1,2 2-1114,-17-4 0,-1 1 121,9 4 1,-6 0-122,-1-3 0,-6-1 0,-64-14 0,-79-25 0,15 3 0,-7-3 0,-22-6 0,-4-2 0,-3-2 0,-1 1 0,9 2 0,1 2 0,7 1 0,4 2 0,15 4 0,4 1 0,-36-9 0,21 8 0,23 8 0,10 6 0,3 3 0,1 1 0,-8 3 0,21-1 0,-3 5 0,19 1 0,4 4 0,38 11 0,62 16 0,-21-12 0,6 2 0,5 1 0,1 0 0,0 1 0,-4 1 0,-12-6 0,-5 0 0,34 17 0,-26-7 0,-69-17 0,-71-13 0,3-9 0,-5-4 0,-47-2 0,38-2 0,2-2 0,-14-7 0,-8-4 0,47 10 0,57 5 0,28 9 0,40 0 0,-18 0 0,-10-1 0,-37-9 0,-53-16 0,-40-16 0,26 14 0,-3-1 0,-2 0 0,0 1 0,3 1 0,2 2 0,-38-19 0,26 12 0,15 6 0,18 8 0,9 4 0,4 2 0,4 3 0,1 1 0,3 1 0,3 1 0,1 0 0,4 0 0,1 2 0,2 0 0,2 0 0,0 0 0,17-4 0,-5 3 0,12-2 0,-7 5 0,-2 0 0,-3 1 0,-1 1 0,3 0 0,-1 0 0,3 0 0,-2 0 0,-1 0 0,-2-1 0,1 0 0,-1 0 0,3 0 0,0 1 0,2 0 0,-5 0 0,2 0 0,-2 0 0,1 0 0,3 0 0,-3 0 0,0 0 0,-1 0 0,1 0 0,-1 0 0,-32 0 0,3-1 0,-29-2 0,20 0 0,6 0 0,7 1 0,9 0 0,4 0 0,1-2 0,-1 1 0,-4-3 0,-1 1 0,2 1 0,1 0 0,3 2 0,24-2 0,-8 3 0,21-1 0,-14 3 0,1 1 0,-3 1 0,-1 1 0,-2-2 0,-2 0 0,1 0 0,0 0 0,-1-1 0,1 2 0,-5-3 0,1 2 0,-3-2 0,1 0 0,4 0 0,0 0 0,1 0 0,-3 0 0,-1 0 0,-2 0 0,4 0 0,0 0 0,2 0 0,-1 0 0,-3 0 0,0 0 0,-2 0 0,3 0 0,-2 0 0,1 0 0,-1-2 0,1 2 0,0-2 0,2 2 0,-2 0 0,1 0 0,-2 0 0,0 0 0,3 0 0,1 0 0,4 0 0,-1 1 0,2-1 0,-3 2 0,-2-1 0,-2 1 0,-30-1 0,11 0 0,-21-1 0,13 0 0,-1 0 0,3 0 0,-1 0 0,9 0 0,2 0 0,1 0 0,-4 0 0,0 0 0,-3 0 0,6 0 0,0 0 0,2 0 0,-2 0 0,-3 0 0,-3 0 0,-1 0 0,1 0 0,2 0 0,0 0 0,-1-2 0,-2-1 0,-1-1 0,-3-3 0,9 5 0,-1-2 0,8 2 0,19-5 0,-6 4 0,16-3 0,-10 6 0,-3 0 0,-1 0 0,-3 0 0,-1 0 0,-1 0 0,0 0 0,0 0 0,-1 0 0,0 0 0,-1 0 0,0 0 0,2 0 0,-2 0 0,3 0 0,-4 0 0,2 0 0,0 0 0,1 0 0,0 1 0,1 0 0,-3 0 0,2 0 0,-4-1 0,6 0 0,-5 1 0,4 0 0,-1 0 0,0 0 0,0 0 0,-1 0 0,1 0 0,0 0 0,0 0 0,2 0 0,-2 0 0,-1 0 0,0 1 0,0 0 0,2-1 0,0 1 0,0-1 0,0 1 0,-2-1 0,-1 0 0,2 1 0,-3-1 0,3 1 0,0 0 0,3 0 0,2 1 0,0 0 0,-3 0 0,0 0 0,-3-1 0,-1-1 0,0 0 0,2 0 0,0 2 0,2-2 0,-2 0 0,0 0 0,-3 0 0,2 0 0,2-1 0,5 1 0,2-1 0,-1 1 0,-1 0 0,-3 0 0,1 0 0,1 1 0,-5-2 0,4 1 0,-2 0 0,3 1 0,1 0 0,1 0 0,-1 0 0,0 0 0,0 1 0,2-1 0,0 0 0,0 0 0,-1 1 0,-2-1 0,2-1 0,1 2 0,1 1 0,2-1 0,1 1 0,0-2 0,1 1 0,-1 0 0,1 0 0,-1 0 0,1 1 0,-1-1 0,0 1 0,1-1 0,-1 0 0,0 1 0,1-1 0,0 0 0,2 1 0,1 0 0,2 1 0,-2-1 0,0 0 0,0-1 0,-2 1 0,3 0 0,-1 1 0,-2 0 0,0 0 0,-1 0 0,-1-1 0,2 1 0,1 1 0,-1 0 0,0 1 0,4 1 0,-11-3 0,13 3 0,-7-2 0,11 3 0,-9-3 0,8 2 0,-8-2 0,6 2 0,1 1 0,2-1 0,-14-3 0,12 4 0,-10-3 0,6 3 0,4 1 0,-4-2 0,-1 0 0,-3-1 0,0-1 0,-2 1 0,1 0 0,0 0 0,-2 0 0,-1 0 0,3 0 0,-6-2 0,7 3 0,-4-1 0,2 1 0,3 2 0,-2 1 0,-1 0 0,3 1 0,-1-1 0,1 0 0,0 0 0,1 0 0,-2 0 0,0-1 0,-1 0 0,0 2 0,-1-1 0,2 1 0,1 0 0,1-2 0,1 2 0,0-1 0,5 1 0,2 2 0,3 1 0,3 2 0,1 0 0,3 0 0,0 0 0,2 1 0,1 1 0,3 2 0,5 3 0,6 6 0,9 5 0,3 6 0,-2 0 0,-5 2 0,-7-4 0,-8-3 0,-5-2 0,-10-10 0,-9-5 0,-4-4 0,-5-4 0,-3-2 0,-6-4 0,-4-3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0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1 24575,'23'0'0,"1"0"0,-5 0 0,3 0 0,-1 0 0,0 0 0,-2 0 0,-3 0 0,-1 0 0,-3 0 0,-2 0 0,-1 0 0,1 0 0,-2 0 0,0 0 0,-2 0 0,0 1 0,1 0 0,0 0 0,0 0 0,-1 0 0,2 1 0,-3-1 0,3 0 0,-2 1 0,1-1 0,1 1 0,1 0 0,0 1 0,0 0 0,-1 0 0,0-1 0,-1 0 0,0 0 0,1 0 0,0 0 0,1 0 0,0 0 0,0 0 0,-1-1 0,1 1 0,1 0 0,1 0 0,0 1 0,0-1 0,1 1 0,-2-2 0,6 2 0,-1-1 0,1 0 0,-1 0 0,-4 0 0,0-2 0,-1 2 0,1-1 0,1 0 0,1 0 0,-2 0 0,-1 0 0,-2 0 0,-1 0 0,0 0 0,2 1 0,1 1 0,0 0 0,0-1 0,-2 1 0,1 0 0,-1-1 0,2 1 0,-5-1 0,2-1 0,-2 1 0,2 0 0,0 1 0,0-1 0,0 0 0,0 0 0,0 0 0,2-1 0,-1 2 0,1-1 0,-2 0 0,1 0 0,-1 0 0,1 0 0,0 1 0,1-1 0,0 0 0,-1 1 0,1-1 0,2 0 0,-1 1 0,1 0 0,0 0 0,0-1 0,1 1 0,-3-1 0,1 0 0,-1 0 0,0 1 0,0-1 0,2 0 0,-1 1 0,0 0 0,1 0 0,-1 1 0,1 0 0,-2-2 0,-2 0 0,1-1 0,2 2 0,3 0 0,0 1 0,-3-1 0,-1 0 0,-2-1 0,1 0 0,0 0 0,-1 0 0,1 1 0,0-1 0,-1 2 0,2-1 0,0 0 0,2 0 0,0 0 0,1 1 0,-1 0 0,2 1 0,-6-3 0,4 2 0,-2-1 0,2 0 0,0 1 0,-3-1 0,1 0 0,-2 0 0,1 0 0,2-1 0,-1 1 0,0 0 0,0-2 0,0 1 0,1 0 0,-2 0 0,1 0 0,-3 0 0,2 1 0,0-1 0,0 0 0,2 1 0,0-1 0,2 1 0,-2 0 0,-2-1 0,-1 0 0,-1-1 0,2 0 0,-2 1 0,4 0 0,0 1 0,0 0 0,2 1 0,-1 0 0,-2-1 0,0-1 0,-2 0 0,0 0 0,0 0 0,-2 1 0,6 0 0,0 1 0,3 0 0,-1 0 0,-3-1 0,-1 1 0,0-1 0,0 0 0,-2-1 0,-1 0 0,0 1 0,2-1 0,0 0 0,0 1 0,0-1 0,0 1 0,0 0 0,2 0 0,-2-1 0,1 1 0,-1 0 0,0-1 0,0 2 0,1 0 0,-1-1 0,0 0 0,-1-1 0,-2 0 0,4 1 0,-2-1 0,4 2 0,-4-3 0,2 2 0,-2 1 0,3 0 0,1 0 0,-2 0 0,3 1 0,-1 0 0,1 0 0,-4-2 0,3 1 0,-2-1 0,2 1 0,0 0 0,-1-1 0,-1 1 0,0-2 0,-2 1 0,-1-1 0,0 0 0,1 1 0,0-1 0,2 2 0,2 1 0,3 0 0,1 0 0,1 0 0,0 0 0,-1-1 0,-7 0 0,4-1 0,-5 0 0,2 1 0,1 0 0,0-1 0,1 1 0,0 0 0,1 0 0,-1-1 0,1 1 0,0 0 0,-1-1 0,-2 0 0,-1 0 0,0 0 0,-1-1 0,1 1 0,0 0 0,0-1 0,-1 2 0,2 0 0,1 0 0,1 0 0,1 1 0,-1-1 0,1 1 0,0 0 0,-1-1 0,0 0 0,2 2 0,-6-3 0,6 2 0,-1-2 0,7 3 0,-5-2 0,2 1 0,-5-2 0,1 1 0,0 1 0,0-1 0,1 1 0,2 1 0,-1 1 0,-1-1 0,0 0 0,-5-2 0,5 3 0,-2-2 0,5 2 0,2 2 0,0 0 0,0 0 0,-1 0 0,0 0 0,1 1 0,2 1 0,3 2 0,2 1 0,2 1 0,2 2 0,2 0 0,-3-1 0,-7-3 0,-2-3 0,-1 2 0,4 2 0,2 1 0,4 6 0,-11-9 0,14 12 0,-4-4 0,9 6 0,4 2 0,-6 0 0,3 1 0,1 2 0,-2-1 0,-4-2 0,-7-7 0,-7-5 0,-6-6 0,-4-3 0,-4-4 0,-2-1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13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0 24575,'4'37'0,"9"1"0,13 5 0,9 3 0,4 4 0,11 10 0,-17-24 0,15 20 0,-17-24 0,5 7 0,0 1 0,-5-6 0,0-1 0,1 6 0,1 0 0,5 2 0,9 7 0,5 0 0,4 3 0,2 1 0,-7-6 0,5 3 0,-1 4 0,-2 4 0,4 3 0,-9-3 0,-1-3 0,-7-3 0,9 11 0,-24-26 0,26 29 0,-13-16 0,14 14 0,5 4 0,-9-9 0,3 5 0,-4-5 0,0 4 0,0 0 0,0 1 0,6 7 0,-2-5 0,4 1 0,9 5 0,-23-27 0,21 22 0,-16-13 0,11 12 0,-3-1 0,-16-21 0,-11-12 0,-10-10 0,-7-9 0,-4-3 0,-2-5 0,1 1 0,2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14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1 664 24575,'71'0'0,"0"0"0,34-3 0,11-2 0,-14-1 0,8-3 0,1-2-1085,9-2 0,1-1 1,5-3 1084,-17 3 0,4-2 0,0-1 0,-1 0 0,-5 0 0,-1-1 0,-1-1 0,1 2 0,1 0 0,1 0 0,-1 1 0,1 0 0,2-1 0,1-1 0,0 1 0,-3 0 0,-8 1 0,-2 0 0,-1 1 0,2-1 0,4 1 0,1-1 0,0 1 0,-2 0 0,-4 1 0,-1 1 0,-1-1 0,-1 2 89,23-4 1,-2 2-1,-4 1-89,-15 1 0,-3 2 0,-5 0 351,25-2 1,-9 1-352,-21 1 0,-6 2 0,41-2 0,-38 3 411,-36 4 0,-28 2 0,-10 0 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15"/>
    </inkml:context>
    <inkml:brush xml:id="br0">
      <inkml:brushProperty name="width" value="0.2" units="cm"/>
      <inkml:brushProperty name="height" value="0.2" units="cm"/>
      <inkml:brushProperty name="color" value="#010101"/>
    </inkml:brush>
  </inkml:definitions>
  <inkml:trace contextRef="#ctx0" brushRef="#br0">0 256 24575,'80'0'0,"25"0"0,-29 0 0,7 0 0,17 0 0,7 0 0,-18 0 0,5 0 0,1 0-421,9 0 0,3 0 0,0 0 421,3 0 0,1 0 0,-1 0 0,-1 0 0,-1-1 0,-1-1 0,-8-2 0,-2-1 0,1-1 0,1-1 0,0-2 0,-1-1 0,1-1 0,-1-2 0,2 0 0,4-2 0,2 0 0,0 1 0,3 0 0,0 0 0,1 1 0,1 0 0,0 0 0,0 2 0,-1 1 0,-1 1 0,-3 1 0,-11 1 0,-4 2 0,-2 1 154,26-1 0,-7 2-154,-22 2 0,-7 1 0,31 0 0,-34 0 0,-37 0 0,-20 0 0,-10 0 0,-6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61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24575,'17'0'0,"3"0"0,3 0 0,2 0 0,-1 0 0,4 0 0,0 0 0,5 0 0,0 0 0,4 0 0,7 1 0,1 3 0,2 5 0,-20-2 0,2 2 0,-14-5 0,-3 2 0,-2-2 0,-6-2 0,-2-1 0,-2-1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04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240 4036 24575,'49'-54'0,"16"-23"0,-21 23 0,5-4 0,14-16 0,5-5 0,7-8 0,3-2 0,-22 27 0,2-1 0,-1 1 0,28-29 0,0 1 0,-8 10 0,0 3 0,-1 3 0,-2 3 0,-6 8 0,-2 3 0,-7 7 0,-3 4 0,30-24 0,-27 25 0,-24 19 0,-13 9 0,-10 11 0,-11 5 0,-14 9 0,-40 22 0,-50 35 0,23-9 0,-6 7 0,17-9 0,-3 3 0,0 3-218,-4 3 0,0 2 1,-1 3 217,-12 14 0,0 3 0,6-5 0,0 1 0,4 0 0,13-10 0,-1 5 0,7-6 0,9-4 0,4-2 0,-9 13 0,0-1 0,12-11 0,4-5 0,-10 13 0,7-11 0,20-32 653,1 0-653,8-9 0,13-15 0,63-43 0,-11 5 0,10-8 0,12-7 0,10-8 0,5-3-600,-4 3 0,4-4 0,3-1 0,2-2 600,-12 8 0,1-1 0,2-1 0,1 0 0,0 0 0,4-4 0,3-1 0,-1 0 0,-1 1 0,-3 2 0,8-6 0,-4 2 0,-2 2 0,-2 1-309,13-10 1,-4 3 0,-3 1 308,-11 8 0,-3 2 0,-5 2 0,11-9 0,-6 4 0,-8 6 0,-7 5 0,6-6 0,-49 37 2277,-25 20-2277,-43 35 524,3 2 0,-6 8-524,-21 21 0,-6 10 0,13-12 0,-3 5 0,-2 2-518,-9 11 1,-2 3 0,0 2 517,15-18 0,0 2 0,-1 1 0,0 0 0,-1 3 0,-1 0 0,0 1 0,2-2 0,-18 19 0,2-1 0,2-2 0,8-9 0,3-2 0,2-3 0,11-11 0,1-3 0,4-3 0,-9 11 0,4-4 0,13-14 0,4-4 0,-12 16 0,24-27 0,17-21 1552,19-19-1552,31-26 0,54-48 0,-18 12 0,9-11 0,-5 3 0,6-7 0,2-4-581,-13 12 1,2-2 0,2-3 0,0-1 580,8-9 0,1-2 0,0-2 0,-1 2 0,-3 2 0,-1-1 0,-3 2 0,-2 2-156,7-9 0,-4 3 1,-3 1 155,-5 3 0,-2 0 0,-9 11 0,-16 17 0,-5 5 0,10-13 0,-24 16 0,-47 39 0,-81 68 0,36-12 0,-8 11 0,-3 3 0,-14 14 0,-3 6 0,-3 3-72,14-10 0,-3 4 1,-2 1-1,2 1 72,-4 2 0,1 2 0,-1 0 0,2-1 0,6-4 0,0-1 0,1 0 0,1 1-180,0-2 0,1 1 0,1 0 0,2-3 180,-12 16 0,3-3 0,5-4-71,14-13 1,5-3-1,1-3 71,-16 20 0,6-5 0,18-21 0,6-6 0,-8 11 2412,19-23-2412,19-22 1335,11-13-1335,33-35 260,34-40-260,0 1 0,9-9 0,-14 14 0,4-3 0,2-3-233,6-6 1,1-3 0,1 1 232,-1-1 0,1 0 0,-2 2 0,-7 8 0,-2 2 0,-3 1 0,20-22 0,-8 7 0,-24 30 0,-4 4 0,25-36 0,-44 55 0,-14 9 0,-61 57 0,-2 6 0,-8 10 0,3-2 0,-6 5 0,0 1 0,-2 3 0,-1 1 0,0 0 0,0 1 0,1 1 0,0 0 232,6-5 0,0 0 1,4-2-233,-9 9 0,4-3 0,6-7 0,6-5 0,0 0 0,27-26 0,21-19 0,30-23 0,40-37 0,6-7 0,12-13 0,-6 2 0,7-7 0,4-5-803,-5 5 1,5-5 0,2-2 0,1-3 802,-11 11 0,3-4 0,0 0 0,-1 0 0,-2 1 0,-5 5 0,-2 0 0,0 1 0,-3 2 0,-1 0-188,6-6 1,-2 1-1,-2 2 1,-6 3 187,4-6 0,-6 4 0,-5 5 0,4-9 0,-7 7 0,-10 13 0,-9 7 0,-11-4 0,-100 89 0,-15 31 0,-17 21 0,30-22 0,-6 6 0,-3 5 0,0 2 157,10-9 1,-2 2 0,-1 2 0,1 1-1,1 0-157,0 0 0,1 1 0,-1 0 0,3-1 0,2-1 0,-7 5 0,3 0 0,2-3 0,4-3 249,-6 6 1,5-3 0,3-4-250,-16 17 0,7-7 0,22-24 0,5-5 0,-18 21 0,40-43 0,37-34 2378,50-46-2378,4-5 0,10-12 0,-3 3 0,7-8 0,3-2-575,-8 7 1,3-2 0,2-3 0,0-1 574,-8 8 0,2-1 0,0-2 0,0 0 0,-1 1 0,15-16 0,1 1 0,-2 0 0,-3 3-181,-7 6 0,-2 2 0,-3 2 1,-2 2 180,7-10 0,-3 2 0,-6 6 0,5-7 0,-8 7 0,-17 17 0,-7 5 0,7-10 0,-38 36 2248,-71 67-2248,-12 18 0,-13 17 0,7-6 0,-6 7 0,-3 5-276,11-10 1,-3 4 0,0 1 0,1-1 275,3-2 0,1-1 0,2-1 0,1-1 0,-12 14 0,3-3 0,3-4 0,14-13 0,1-3 0,6-4 0,-8 7 0,6-6 0,12-12 0,5-6 0,0-1 0,26-26 0,54-63 0,29-34 0,-15 20 0,5-4 0,6-7-181,8-10 1,6-9 0,4-2 0,0 0 180,-14 17 0,1-1 0,1 0 0,-1 1 0,-2 2 0,11-12 0,-1 1 0,-2 2 0,-2 3-164,10-13 1,-2 4 0,-5 4 163,-15 16 0,-5 4 0,-3 3 0,5-9 0,-4 5 0,-9 9 0,-6 5 0,-11-4 0,-83 62 0,3 15 0,-9 11 0,-10 13 0,-8 12 0,-3 4 174,5-1 1,-3 4-1,-1 3 1,2 1-175,-2 3 0,1 1 0,1 2 0,0 0 0,-1 1 0,0 1 0,2-1 0,5-4 60,-3 4 1,4-3 0,6-5-61,-8 11 0,7-8 0,17-17 0,6-6 0,-5 6 0,29-29 0,66-74 0,32-36 0,-2 6 0,10-10-9,-18 17 0,8-7 0,3-3 0,-2 1 9,0 2 0,0 0 0,-1 1 0,0 1 0,-7 7 0,-1 1 0,0 1 0,-3 2 54,12-13 0,-3 2 0,-3 4-54,13-14 0,-9 8 0,-26 26 0,-6 6 0,20-23 0,-53 51 0,-92 87 0,23-15 0,-9 11 0,-5 4 25,3-2 0,-4 6 0,-3 1 1,2 1-26,-2 1 0,0 0 0,1 1 0,0-1 0,2-1 0,1 0 0,1-1 0,3-3-88,-9 7 1,4-3 0,2-3 87,-15 14 0,5-4 0,9-9 0,8-7 0,-3 1 0,42-40 0,50-48 0,19-21 0,15-13 0,5-5 0,9-7 0,5-5-107,1-1 0,6-4 0,2-2 0,3-2 107,-10 9 0,2-1 0,1-2 0,1 1 0,-2 1 0,-2 3 0,0 0 0,-1 1 0,0 0 0,-1 2 0,13-13 0,-1 1 0,-2 2 0,-3 3-59,8-8 0,-4 3 0,-5 3 59,-12 11 0,-4 3 0,-3 3 0,15-16 0,-8 8 0,5-8 0,-33 35 0,-42 41 2219,-47 56-2219,0 2 0,-6 11 0,2-2 0,-3 7 0,-1 2 63,-4 7 0,-1 3 0,1-1-63,2-1 0,1 0 0,2-3 0,-15 26 0,6-7 0,17-25 0,5-7 0,-19 33 0,28-42 0,19-31 0,19-30 0,32-40 240,0-3 0,7-7-240,19-23 0,5-7 0,10-11 0,2-3 0,-2 1 0,-2 1 0,-11 14 0,-4 3 0,-15 17 0,-4 4 0,27-38 0,-21 29 0,-20 26 0,-29 45 0,-49 77 0,5-7 0,-4 8 0,-5 8 0,-2 2 0,-1 6 0,1-3 0,8-12 0,3-6 0,11-20 0,2-4 0,-20 38 0,27-47 0,15-30 0,58-112 0,-13 31 0,5-9 0,3-7 0,5-9 0,0 1-257,-2 4 0,1 1 0,0-1 257,0-2 0,1 0 0,0 1 0,-4 5 0,0 0 0,-1 3 0,15-30 0,-3 6 0,-7 13 0,-5 6 0,-11 20 0,-4 6 0,4-18 0,-16 32 0,-6 16 0,-7 14 771,-3 8-771,-15 17 0,-5 6 0,-19 22 0,-2 3 0,1 0 0,14-13 0,4-4 0,13-15 0,0 1 0,5-7 0,21-17 0,-5 2 0,14-12 0,-13 11 0,-4 2 0,-2 1 0,-1 1 0,1-3 0,0-1 0,1 0 0,-2 0 0,-1 2 0,0-1 0,0 1 0,0 0 0,0 2 0,3-5 0,1 1 0,3-2 0,0-1 0,-3 3 0,1 0 0,-2 0 0,1 1 0,0 0 0,-1 1 0,0-1 0,-2 3 0,-1 0 0,-1 1 0,2 1 0,1-1 0,2-1 0,-1 2 0,-1 0 0,-3 1 0,-1 1 0,2-1 0,-1 1 0,1-1 0,1 1 0,-2-1 0,3-1 0,-1 0 0,-1 0 0,1 0 0,0 1 0,1-1 0,2 0 0,0 0 0,0 0 0,-2 1 0,-2 2 0,1-1 0,0 1 0,2 0 0,0-2 0,0 2 0,-2-1 0,-2 1 0,3 1 0,-3 0 0,3-1 0,-2 0 0,-1 1 0,-7 17 0,-2-5 0,-6 13 0,2-11 0,0 0 0,-1-1 0,-3 6 0,-3 2 0,-3 7 0,-7 6 0,-2 2 0,-2 4 0,2-3 0,-1 3 0,0 3 0,1-2 0,1 0 0,6-8 0,-4 3 0,10-14 0,-6 10 0,-2-1 0,8-9 0,-13 16 0,-1 5 0,9-14 0,-13 23 0,19-27 0,-1 3 0,3-4 0,5-11 0,3-5 0,3-3 0,20-16 0,9-8 0,23-20 0,1-5 0,-1-2 0,-4-3 0,-6 1 0,-4 0 0,-7 4 0,-6 6 0,-6 7 0,-3 4 0,-3 3 0,-1 3 0,0 0 0,0 2 0,0 3 0,-2 0 0,-1 2 0,-1 1 0,0 2 0,0 3 0,-2 3 0,-1 0 0,0 1 0,1 1 0,1-1 0,-1 1 0,-1 1 0,1 1 0,1-2 0,-2 1 0,2-2 0,-3 2 0,2-1 0,0 1 0,0 0 0,1 0 0,-1 1 0,-16 16 0,-4 6 0,-22 20 0,-4 6 0,-6 7 0,-1 4 0,4-4 0,3-1 0,2-4 0,3-3 0,3-4 0,1 3 0,-2 4 0,-3 6 0,-4 8 0,0-2 0,3-1 0,-4 6 0,-1 5 0,-3 5 0,-6 8 0,0 4 0,-6 12 0,-2 4 0,1 3 0,2-1 0,5-4 0,0 5 0,3-4 0,4-6 0,5-9 0,9-20 0,7-16 0,9-20 0,7-14 0,4-9 0,38-36 0,10-16 0,1-2 0,4-7 0,7-10 0,1-4 0,2-7 0,1-3 0,0-1 0,-2-3 0,0-4 0,-1-1 0,-3-1 0,0-1 0,-2 2 0,-1 2 0,-5 7 0,-2 3 0,-8 15 0,-2 3 0,26-35 0,-5 15 0,-10 14 0,-11 20 0,0 0 0,-6 7 0,3-3 0,-10 9 0,-8 11 0,-6 6 0,-4 6 0,0 1 0,-21 31 0,-13 17 0,-37 58 0,21-33 0,-4 7 0,-8 15 0,-2 6 0,15-23 0,0 2 0,1 1 0,1-2 0,1 0 0,1 2 0,0 0 0,0 1 0,2 1 0,-1 1 0,2 1 0,1-1 0,1 0 0,2-1 0,1 0 0,0 1 0,2 0 0,1-2 0,-8 23 0,4-5 0,8-17 0,3-6 0,-13 42 0,14-39 0,7-22 0,9-26 0,4-15 0,1-10 0,12-17 0,19-38 0,25-42 0,-16 25 0,4-9 0,9-18 0,2-7 0,-15 28 0,1-3 0,-1 0-147,1-1 0,-1-1 0,0 1 147,-3 2 0,0 1 0,-3 0 0,12-29 0,-4 2 0,-6 10 0,-4 3 0,-4 10 0,-3 3 0,-5 13 0,-2 3 0,7-34 0,-7 23 0,-4 9 441,-4 15-441,-2 8 0,-1 7 0,-1 6 0,-1 5 0,1 2 0,1 1 0,1-3 0,2-4 0,3-4 0,2-3 0,1-2 0,0 2 0,-1-1 0,-4 13 0,2-10 0,-8 23 0,5-14 0,-4 12 0,0-4 0,0 0 0,-1 4 0,0 3 0,1-4 0,0-1 0,0 0 0,1-4 0,0-1 0,2-1 0,-1 0 0,1 3 0,-3 5 0,0 0 0,-2 3 0,-1 3 0,1 0 0,0-1 0,1-1 0,1-1 0,0-1 0,-1 0 0,0 0 0,-2 3 0,-1 0 0,12 10 0,-1 6 0,14 13 0,-3 8 0,2 6 0,-1 2 0,-3 1 0,-2 0 0,-2 1 0,0 3 0,-1 2 0,0 1 0,-3 0 0,-2-3 0,-2 0 0,-1-4 0,0-2 0,-3-1 0,0-1 0,-2 3 0,-1 3 0,-1 3 0,-1 2 0,1 6 0,2 1 0,1 8 0,5 25 0,-3-23 0,5 44 0,-1-15 0,-3-23 0,1 21 0,-6-46 0,0 8 0,-6-22 0,-11-34 0,-13-40 0,-9-18 0,-15-44 0,24 38 0,1-4 0,0-9 0,3-1 0,1 0 0,5 3 0,-2-44 0,11 37 0,5 33 0,1 19 0,1 19 0,-4 24 0,-16 44 0,1 1 0,-5 10 0,-15 35 0,-6 10 0,8-19 0,-3 5 0,-1-1-140,1-2 0,-1-1 0,1-1 140,2-9 0,1-1 0,1-5 0,-9 16 0,3-10 0,-16 26 0,17-28 0,20-40 0,17-35 0,22-41 420,35-61-420,-11 26 0,5-6 0,11-21 0,3-2 0,0 1 0,0 3 0,-9 12 0,-3 5 0,-8 13 0,-5 7 0,8-12 0,-19 29 0,-41 56 0,-24 29 0,-12 19 0,-6 6 0,-9 10 0,-4 4-563,5-4 1,-5 3-1,-2 3 1,0 1 562,8-10 0,-2 2 0,0 0 0,0 0 0,2-2 0,-10 10 0,2-1 0,2-2 0,2-3-117,-9 9 1,5-4-1,3-4 117,-13 16 0,10-9 0,26-28 0,5-6 0,-22 27 0,37-44 0,36-44 2207,58-72-2207,6-8 0,10-14 0,-17 21 0,4-6 0,1-1-99,6-7 0,1-3 1,-2 3 98,-6 5 0,-1 3 0,-4 4 0,9-15 0,-4 6 0,-9 7 0,-7 10 0,-5 3 0,-59 64 0,-53 74 0,-19 39 0,22-35 0,-5 6 0,4-2 0,-9 10 0,0 2 0,8-11 0,-3 7 0,0 0 0,-9 10 0,-7 10 0,7-8 344,6-5 1,5-5-345,-2 1 0,6-7 0,-5 6 0,52-67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05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2765 24575,'5'-35'0,"2"2"0,4 7 0,3-1 0,2-2 0,2 0 0,1-1 0,0 4 0,-2 3 0,-3 3 0,-1 2 0,-3 3 0,1 0 0,-1 1 0,1 0 0,1 0 0,-2 1 0,0 1 0,-1 0 0,-1 1 0,1 1 0,-1-1 0,0-1 0,1 0 0,-2 1 0,1-1 0,1 1 0,-1-2 0,2 0 0,-1 1 0,0 0 0,-1 2 0,0-1 0,0 1 0,1 0 0,0-1 0,-2 2 0,0 1 0,-2 3 0,-1 1 0,2-3 0,-2 3 0,4-6 0,1 3 0,1-2 0,-1 0 0,-3 4 0,0-1 0,-2 2 0,3-3 0,-2 1 0,1-1 0,-1 3 0,0 0 0,1-1 0,0-1 0,0 0 0,0 2 0,-1 0 0,1-1 0,0 0 0,1-1 0,0-2 0,-1 2 0,1-1 0,-1 2 0,0-1 0,2 0 0,2-2 0,0 0 0,0 0 0,-1 0 0,-1 2 0,0 0 0,1-1 0,1-1 0,3-2 0,0 0 0,0 0 0,0-1 0,1 1 0,-1-1 0,1-1 0,1-1 0,0 0 0,2-3 0,1-2 0,2-3 0,3-4 0,1-2 0,1-1 0,0-1 0,-2 1 0,-1-1 0,2-2 0,-1 2 0,3-5 0,-9 11 0,8-10 0,-7 10 0,4-5 0,-2 4 0,-1 3 0,0 1 0,2-1 0,4-2 0,1 1 0,3-3 0,0 2 0,-3 1 0,-3 5 0,-6 4 0,-3 3 0,-1 0 0,-2 2 0,-1 2 0,-4 2 0,-1 2 0,2-3 0,2 0 0,3-2 0,0-2 0,2 0 0,0-1 0,3-1 0,3-4 0,2-1 0,4-5 0,2-2 0,2-2 0,0-1 0,-1-1 0,1 0 0,-1 1 0,3-1 0,-1 2 0,1 1 0,0 1 0,-2 3 0,-1 0 0,1 0 0,0 0 0,2-2 0,2-1 0,-1-1 0,0 0 0,-1 1 0,-4 0 0,-2 1 0,-1-1 0,-2 3 0,0-1 0,1-1 0,-1 1 0,7-5 0,1 0 0,1 2 0,5-2 0,-1 5 0,1 0 0,0-2 0,-2-1 0,-3 0 0,0-2 0,3 1 0,2 4 0,3 0 0,-1 4 0,-3 3 0,-5 0 0,-7 4 0,4 0 0,-2 1 0,-1 1 0,-5 1 0,-10 2 0,-5 0 0,-2-1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06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2994 1 24575,'-17'4'0,"3"-1"0,13-2 0,-2 3 0,-5 1 0,4 1 0,-3-1 0,3-1 0,0-1 0,-2 2 0,0-2 0,1 1 0,-2-1 0,2 3 0,0-2 0,0 2 0,0-1 0,1-1 0,-1 2 0,-1-1 0,1 0 0,-1 0 0,2 0 0,-1 1 0,1-1 0,-2 1 0,1-1 0,0 0 0,0-1 0,1 2 0,-1-3 0,-1 3 0,-2-2 0,-2 1 0,0 2 0,1-1 0,1 0 0,4-3 0,-1 1 0,-2 0 0,0 0 0,-2 2 0,4-1 0,1-1 0,-1 1 0,0-1 0,-1 2 0,-2 0 0,-1 1 0,0 1 0,3-1 0,1-1 0,2-2 0,-2 3 0,0-3 0,-2 3 0,4-3 0,-1 0 0,-2 3 0,1-2 0,-4 3 0,2-2 0,0 1 0,0 0 0,2 0 0,1-1 0,0-2 0,-1 1 0,0-1 0,-4 3 0,3-2 0,0 2 0,0-2 0,2-1 0,-2 1 0,-2 1 0,-1 1 0,1 1 0,-1 1 0,1-1 0,-1 1 0,-1 0 0,-1 1 0,1 0 0,-2 0 0,0 0 0,-1 1 0,0 1 0,0 0 0,0-1 0,3-2 0,2-1 0,0-1 0,3-1 0,-2 0 0,-2 2 0,-1 3 0,-2 0 0,1-1 0,2-1 0,-1-1 0,1 1 0,-1-1 0,1 0 0,0 0 0,1 1 0,-2 0 0,-1 1 0,-3 2 0,-1-1 0,-1 0 0,-1 0 0,1 1 0,-3 0 0,1 2 0,1-1 0,2-1 0,1-1 0,0 0 0,-2 2 0,3-1 0,-3 0 0,0 3 0,-1-1 0,-4 5 0,8-7 0,-3 4 0,5-6 0,-2 2 0,-3 4 0,-3-1 0,0 3 0,-1 0 0,3-3 0,0 1 0,1-2 0,-1 2 0,-3 2 0,-3 2 0,-3 3 0,0-1 0,-1 1 0,-1-1 0,1-1 0,0 0 0,2-2 0,3-1 0,-4 2 0,11-9 0,-7 5 0,9-5 0,-6 3 0,-2 2 0,-1 1 0,-2 1 0,4-3 0,3-3 0,-3 3 0,-7 5 0,-6 4 0,0 1 0,4-4 0,7-5 0,3-2 0,1 0 0,1-1 0,-2 2 0,-2 0 0,-1 3 0,0 1 0,1 0 0,0 0 0,2-1 0,1 0 0,2-3 0,3-2 0,3-2 0,1-1 0,1-1 0,1 1 0,0 0 0,-1-1 0,-1 1 0,0 1 0,-1 2 0,-2 3 0,-1 1 0,-5 5 0,7-9 0,-6 9 0,5-7 0,-3 4 0,-1 0 0,4-4 0,2-2 0,1-3 0,2-2 0,0 1 0,1 0 0,-1 1 0,-1 1 0,0 1 0,-2 1 0,0 2 0,-1 0 0,1 0 0,-1 2 0,-1 0 0,0 3 0,-2 3 0,-1 0 0,2 2 0,-2 3 0,-1 0 0,-1 3 0,-3 4 0,0 2 0,-1 3 0,4-8 0,2-6 0,-8 17 0,-8 11 0,-11 16 0,-6 6 0,4-13 0,-3-2 0,3-3 0,6-9-820,8-11 1,15-18 0,7-10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0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1810 1 24575,'-18'14'0,"2"-2"0,8-3 0,3-4 0,-1 1 0,1-2 0,-2 2 0,0 1 0,1-1 0,1 0 0,1-1 0,-1 1 0,-1-1 0,-1 0 0,1 0 0,1 0 0,1-1 0,-2 2 0,2-3 0,-3 4 0,2-3 0,-1 2 0,1 0 0,1-1 0,1-1 0,-3 2 0,-1-1 0,-2 2 0,3-2 0,1-2 0,-2 3 0,2-2 0,-4 3 0,0-1 0,-1 2 0,1-2 0,1 0 0,2-1 0,0-1 0,1 1 0,-3 1 0,2-2 0,-3 2 0,6-3 0,-2 1 0,-2 1 0,2 0 0,-4 2 0,5-3 0,0 1 0,-1 1 0,-1-1 0,-1 3 0,3-5 0,0 2 0,-1-1 0,-1 0 0,0 2 0,1-2 0,0 0 0,1 1 0,-1 1 0,-1-1 0,0 1 0,-1 0 0,1 0 0,2-1 0,0 0 0,0 0 0,0 0 0,0 0 0,-1 0 0,1-1 0,-1 1 0,1-1 0,-1 1 0,0 1 0,1-1 0,0 1 0,0-1 0,0 0 0,-2 1 0,1 1 0,0-1 0,1-1 0,0 0 0,-1 0 0,-1 2 0,-1 2 0,0-1 0,3-1 0,0-2 0,-1 0 0,0 0 0,-2 0 0,1 0 0,2 1 0,-1-1 0,1 0 0,-2 3 0,-1-2 0,1 1 0,1-1 0,1-2 0,0 2 0,0-1 0,0 1 0,-1-1 0,2 0 0,-2 2 0,3-2 0,-3 2 0,1-4 0,0 2 0,-2 3 0,4-4 0,-2 3 0,1-2 0,-1 0 0,0 0 0,-1 0 0,1-1 0,1 2 0,0 0 0,0 1 0,-1-2 0,0-1 0,0 2 0,-1-1 0,2 1 0,-2-1 0,0 0 0,0 2 0,-1 0 0,1-1 0,1-1 0,-1 0 0,-1 1 0,-1 1 0,0 1 0,2-2 0,0 0 0,1-1 0,-1 0 0,0 0 0,-2 1 0,3-2 0,-1 0 0,1 2 0,0-2 0,-2 2 0,0-1 0,0 0 0,2-2 0,-2 4 0,4-4 0,-3 3 0,0-1 0,-2 0 0,3-1 0,-2 1 0,2-2 0,-2 2 0,0 0 0,0 1 0,1 0 0,1-2 0,-2 1 0,2-1 0,-2 1 0,1-1 0,1 0 0,-1 2 0,0-1 0,-1 2 0,3-4 0,-3 2 0,2-1 0,-4 1 0,2 1 0,0-1 0,2-1 0,0 1 0,0-1 0,-2 2 0,1-2 0,0 1 0,1-1 0,-2 3 0,1-3 0,0 2 0,0-2 0,0 0 0,-1 3 0,2-4 0,-2 4 0,2-3 0,-1 1 0,-1 1 0,-1 0 0,-1 1 0,0 0 0,1 0 0,3-2 0,1-1 0,-2 2 0,1-1 0,-1 0 0,1 0 0,0 1 0,1-2 0,-2 4 0,2-4 0,-2 2 0,0 1 0,2-4 0,-2 5 0,2-5 0,-2 2 0,1 1 0,0-1 0,0 0 0,0 0 0,0-1 0,-2 3 0,1-3 0,-1 3 0,3-3 0,-1 0 0,-1 3 0,2-2 0,-2 0 0,1 1 0,1-2 0,-2 2 0,1-1 0,0 0 0,-1 1 0,0-2 0,-1 2 0,0 1 0,2-1 0,0 2 0,0-2 0,1-3 0,-2 3 0,1 0 0,0 0 0,0 0 0,0-2 0,-1 2 0,0-1 0,-2 1 0,2 0 0,-1-1 0,0 1 0,2 0 0,-1-1 0,-1 1 0,1 0 0,-1 1 0,1-2 0,1 1 0,0-1 0,-1-1 0,-1 2 0,0 0 0,0-1 0,1 1 0,1-2 0,-1 2 0,1-2 0,-2 2 0,3-2 0,-3 2 0,0 0 0,-1 0 0,-1 1 0,2-1 0,1 0 0,1-2 0,-1 2 0,-2 1 0,0 0 0,2-1 0,1-1 0,0 0 0,-1 0 0,1 0 0,-2 0 0,2 0 0,0 0 0,-1 1 0,1 0 0,-1-1 0,1 0 0,1-1 0,-1 2 0,0 0 0,0 0 0,-1-1 0,1 2 0,-1-1 0,0 1 0,1-2 0,0 0 0,0 2 0,-1-1 0,-2 2 0,2-1 0,0 0 0,1-1 0,1-1 0,-1 2 0,-1-3 0,-1 3 0,1-2 0,-1 2 0,2-1 0,1-1 0,-1 2 0,-2 1 0,-1 1 0,-1 2 0,0-1 0,1-1 0,-1 1 0,1 0 0,-1-1 0,0 2 0,0 0 0,-1-1 0,0 0 0,1 1 0,0 1 0,1 1 0,0-1 0,-1 3 0,-3 3 0,-1 2 0,0-1 0,7-9 0,1-5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08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1 24575,'0'0'0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09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10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0 0 24575,'0'0'0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11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12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1 1 24575,'0'0'0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1.041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24575,'-2'8'0,"-5"25"0,4-16 0,1-6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5:21.617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 24575,'7'6'0,"0"-1"0,-4-2 0,0-1 0,1 1 0,-3-2 0,5 3 0,-5-3 0,4 1 0,-3 0 0,0-1 0,-1 1 0,3 1 0,-2 1 0,3-1 0,-2 0 0,-1-2 0,1 0 0,-1 2 0,1-2 0,1 3 0,1-1 0,-3 0 0,2-1 0,-3 0 0,2 0 0,-1 1 0,0-2 0,1 3 0,-1-3 0,0 0 0,-1 2 0,1-2 0,2 3 0,0-2 0,-2 0 0,2 0 0,-1 1 0,0 0 0,0-2 0,1 2 0,-2-1 0,1 1 0,0-2 0,0 3 0,2-2 0,-3 2 0,2-2 0,-2 1 0,1-2 0,1 3 0,-2-3 0,2 2 0,-2-1 0,2-1 0,-1 2 0,-1-2 0,1 3 0,0-2 0,2 2 0,-2 0 0,2-1 0,-2 0 0,2 1 0,-1-2 0,0 1 0,1-1 0,-3 1 0,2-1 0,1 1 0,-3 0 0,1-2 0,-2 2 0,2-2 0,-1 2 0,1-1 0,0 1 0,2 3 0,-1-4 0,2 5 0,-4-6 0,-1 1 0,1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37"/>
    </inkml:context>
    <inkml:brush xml:id="br0">
      <inkml:brushProperty name="width" value="0.2" units="cm"/>
      <inkml:brushProperty name="height" value="0.2" units="cm"/>
      <inkml:brushProperty name="color" value="#030303"/>
    </inkml:brush>
  </inkml:definitions>
  <inkml:trace contextRef="#ctx0" brushRef="#br0">2554 1 24575,'-24'6'0,"8"-3"0,2 3 0,8-2 0,-3 2 0,-1-1 0,-2 1 0,-2-1 0,1 1 0,3-1 0,2 0 0,2-1 0,1-1 0,-1 1 0,1-1 0,-1 1 0,0-1 0,0 1 0,1 0 0,-1 0 0,2-1 0,-2 2 0,0 0 0,0-1 0,-1 1 0,4-1 0,-2 0 0,0 1 0,-2 0 0,0-1 0,0 0 0,2 1 0,0-1 0,0 1 0,-1-1 0,-3 2 0,0 0 0,0 1 0,3-2 0,2-1 0,-2 2 0,2-3 0,-3 3 0,2-2 0,0 0 0,0 1 0,-2 0 0,1 0 0,-3 1 0,3-2 0,2 1 0,-1-1 0,0 0 0,-1 0 0,0 0 0,0 1 0,0-1 0,1-1 0,-2 2 0,-1-1 0,-4 2 0,2-1 0,1 0 0,2-1 0,2-2 0,-1 3 0,2-3 0,-3 3 0,1 0 0,-1-1 0,-1 2 0,0-1 0,0 0 0,1 0 0,3-1 0,-2 0 0,0 2 0,1-2 0,-2 1 0,3-2 0,-1 1 0,-3 2 0,1-2 0,-3 4 0,6-5 0,-1 2 0,-1-1 0,0 0 0,-1 1 0,1 0 0,1-2 0,1 2 0,-2-2 0,0 1 0,-1 0 0,2 1 0,0-1 0,0 0 0,0 0 0,-1 0 0,-1 1 0,2 0 0,0-1 0,-1 1 0,1-1 0,-4 1 0,2 0 0,1-1 0,0 1 0,2-1 0,-3 2 0,2-2 0,-4 2 0,3-2 0,1 0 0,-1 0 0,2 0 0,-3 1 0,2-1 0,0 1 0,-1 0 0,2-2 0,-3 4 0,1-4 0,-1 3 0,1-2 0,2-1 0,-1 3 0,0-1 0,-2 2 0,2-3 0,0 0 0,-1 1 0,1-2 0,-3 3 0,0 0 0,-2 1 0,0 1 0,2-1 0,1-1 0,2-1 0,-1 0 0,-1 0 0,0-1 0,-1 0 0,2-1 0,1 0 0,-1 1 0,2 0 0,-3 1 0,0 0 0,1 0 0,1-1 0,0-1 0,0 2 0,-1-1 0,0 1 0,2-1 0,-2 1 0,2 0 0,-2 0 0,1 0 0,0-1 0,1 0 0,-1 1 0,1-1 0,-2 1 0,0 0 0,1-1 0,1 0 0,-1 1 0,0 0 0,-2 1 0,0-1 0,1 1 0,1-2 0,0 0 0,1 1 0,-2 0 0,0 1 0,2-3 0,-2 3 0,1-2 0,-1 1 0,0-1 0,2 0 0,-2 0 0,1 0 0,-2 2 0,1-2 0,1 0 0,0 1 0,0-2 0,0 2 0,-1 0 0,-1-1 0,1 1 0,0-1 0,2-1 0,-2 1 0,1-1 0,-2 2 0,0-1 0,1 1 0,1 0 0,1-2 0,-4 3 0,2-1 0,-3 1 0,4-2 0,1 0 0,-1 1 0,1 0 0,-1 0 0,1 0 0,-1-1 0,1 0 0,-2 1 0,1 0 0,-1-1 0,2 2 0,-1-2 0,-2 3 0,-1 0 0,0 0 0,2 0 0,3-3 0,-1 0 0,-2 2 0,-1 1 0,0-2 0,1 0 0,2-2 0,-1 0 0,-2 1 0,-2 2 0,-2 2 0,0 1 0,1-1 0,5-3 0,2-1 0,-3 1 0,0-1 0,-3 3 0,0-1 0,1-1 0,2 1 0,2-1 0,-1 1 0,0-2 0,-3 2 0,1 0 0,-1 0 0,0 0 0,2-1 0,2 0 0,-1-1 0,-1 1 0,0 0 0,-1 0 0,1 1 0,-1 2 0,-1 0 0,1-1 0,1-1 0,0-1 0,1 1 0,0-1 0,0 1 0,1-2 0,0 1 0,-2 1 0,1-1 0,-2 2 0,3-2 0,-4 3 0,2-3 0,1 1 0,-1 1 0,4-4 0,-8 6 0,1 0 0,-6 4 0,1 0 0,1-2 0,2-2 0,3-2 0,-1 0 0,0 0 0,0 0 0,-1 1 0,3-2 0,-1 0 0,2-1 0,2-1 0,-2 0 0,1 0 0,-2 2 0,0 0 0,0 0 0,-1 1 0,0-1 0,0 1 0,0 0 0,0 0 0,-1 0 0,2-1 0,2-1 0,1-1 0,-2 3 0,1-2 0,-3 4 0,1-2 0,1 1 0,0-1 0,2-1 0,0-1 0,-1 0 0,-2 2 0,-1 1 0,-1 2 0,0 0 0,-1-1 0,0 1 0,-1 0 0,0 1 0,1-2 0,2-2 0,3-1 0,-1-2 0,0 3 0,-2 1 0,-1-1 0,2 0 0,1-1 0,-1 1 0,3-2 0,-1 2 0,1-3 0,2 1 0,-4 3 0,2-3 0,-2 1 0,2-1 0,0 0 0,-1 2 0,-3 2 0,2-2 0,-3 3 0,3-4 0,-1 1 0,3-1 0,1-1 0,-2 1 0,0 0 0,-3 3 0,2-1 0,1 0 0,1-2 0,2-2 0,-3 3 0,0 0 0,-3 3 0,1-1 0,0 1 0,0-1 0,-1 1 0,0 0 0,1-1 0,0 0 0,-1-1 0,-1 1 0,-1 1 0,0 1 0,-1 1 0,0 0 0,0-1 0,1-1 0,0 2 0,0 2 0,-1 2 0,-3 5 0,-2 2 0,1 0 0,1-3 0,5-5 0,4-8 0,3-3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6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15 440 24575,'-2'7'0,"-5"27"0,4-17 0,1-5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63"/>
    </inkml:context>
    <inkml:brush xml:id="br0">
      <inkml:brushProperty name="width" value="0.1" units="cm"/>
      <inkml:brushProperty name="height" value="0.1" units="cm"/>
      <inkml:brushProperty name="color" value="#050819"/>
    </inkml:brush>
  </inkml:definitions>
  <inkml:trace contextRef="#ctx0" brushRef="#br0">0 153 24575,'0'-9'0,"0"0"0,1 8 0,0 0 0,-1-3 0,3 2 0,1-2 0,-3 1 0,1 2 0,0-1 0,1 0 0,1 0 0,0 1 0,-3-2 0,2 3 0,-1-1 0,1 0 0,-1-3 0,3 3 0,-2-2 0,0 2 0,-2 0 0,2-1 0,2-1 0,2-2 0,0 1 0,-1 0 0,-2 2 0,-2 1 0,2-1 0,-3 0 0,4-2 0,0 0 0,-1 1 0,1-1 0,-2 3 0,1-2 0,-1 2 0,0 0 0,1-2 0,-1 1 0,0 1 0,-1-1 0,1 1 0,0-1 0,0 2 0,0-3 0,2 2 0,-3 0 0,2 1 0,-1-2 0,0 0 0,2-1 0,2 0 0,1 1 0,0-1 0,-2 1 0,-2 1 0,1 0 0,0-2 0,-2 3 0,2-2 0,-1 2 0,0-1 0,-3-1 0,5 2 0,-2-1 0,2 0 0,0 1 0,-1 0 0,-1-1 0,0 1 0,1-2 0,2 2 0,2 0 0,0-1 0,-1 0 0,-1 1 0,-2 0 0,-1 0 0,0 0 0,0 0 0,3 0 0,0 0 0,-1 0 0,-1 0 0,-3 0 0,3 0 0,0 0 0,0 0 0,0 0 0,0 2 0,-1-2 0,1 3 0,-1-2 0,-2 0 0,2 1 0,-2-1 0,1 0 0,0 0 0,1 1 0,1 0 0,0 1 0,-1-2 0,-2 0 0,1 2 0,-2-3 0,3 3 0,0-1 0,-1-1 0,1 3 0,-1-4 0,-1 3 0,0-1 0,1 0 0,1 2 0,-1-2 0,1 1 0,0-1 0,-2 1 0,1-2 0,-2 1 0,2 0 0,-1 1 0,3 0 0,-1-1 0,-2 1 0,0-2 0,0 3 0,-1-4 0,3 4 0,-2-2 0,0 1 0,1 0 0,0 0 0,-1 0 0,0 0 0,0-1 0,1 1 0,-2-1 0,3 2 0,-3 0 0,3 0 0,-3-2 0,3 3 0,-2-2 0,-1 0 0,1-1 0,-1 0 0,0 2 0,1-2 0,1 2 0,-1 1 0,1-4 0,-2 3 0,0-2 0,2 1 0,-2-2 0,0 2 0,2-1 0,-1 2 0,2 0 0,0-1 0,0 2 0,-3 0 0,1-1 0,0-2 0,-1 2 0,0-3 0,1 2 0,0-2 0,0 3 0,1 0 0,-2-1 0,1 1 0,0-1 0,-1 0 0,-1-2 0,1 3 0,0-1 0,1 0 0,-1-1 0,-1 1 0,1-1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6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1 200 24575,'6'-6'0,"0"1"0,-4 2 0,-1 2 0,-2-4 0,1 0 0,0-1 0,1 1 0,0 3 0,0-1 0,1 1 0,-1-1 0,1 1 0,1-1 0,-1-3 0,0 1 0,0 2 0,-1 0 0,1 2 0,0-2 0,-2 2 0,4-3 0,-2-1 0,3 0 0,0-1 0,-1 2 0,1 0 0,-3 2 0,1-1 0,1 1 0,-3 1 0,3-1 0,-1-1 0,0 0 0,2 0 0,-3-1 0,1 3 0,-2-2 0,1 2 0,1 0 0,-1-1 0,2-1 0,1 1 0,-1-1 0,1 1 0,-3 1 0,2 0 0,-1 0 0,0 1 0,1-3 0,0 2 0,-1 0 0,0-1 0,2 0 0,-3 1 0,1 0 0,-1 1 0,2-3 0,-1 1 0,2 0 0,-2 0 0,1 1 0,-1 1 0,0-2 0,-2 2 0,2-1 0,1-1 0,-1 2 0,4-2 0,-2 0 0,-4 1 0,3 1 0,-2 0 0,2-2 0,-2 1 0,2 0 0,0 0 0,-1 1 0,1 0 0,-1-2 0,-1 1 0,3 0 0,-1 0 0,1-1 0,-1 2 0,-1 0 0,0-1 0,1 0 0,-2 1 0,2 0 0,-1 0 0,1 0 0,0-1 0,0-1 0,3 1 0,-3 1 0,3 0 0,-3 0 0,1 0 0,-1 0 0,-1-1 0,-1 0 0,3 1 0,0-2 0,1 2 0,0 0 0,2 0 0,0 0 0,-2-1 0,3 0 0,-1 1 0,-2 0 0,3 0 0,-7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6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0 139 24575,'5'-4'0,"0"0"0,-4 2 0,0 2 0,2-3 0,-1 1 0,1-2 0,-1 2 0,0 0 0,0 0 0,1 1 0,0 0 0,1-2 0,-1 2 0,-1 0 0,-1-2 0,4 2 0,-2-2 0,2 0 0,0-1 0,-2 1 0,4 0 0,-5 3 0,1-3 0,-1 3 0,1-2 0,-1 0 0,2 1 0,-3-1 0,1 2 0,1-3 0,-1 1 0,2 1 0,1-3 0,-2 3 0,-1-1 0,-1 1 0,2-1 0,1 0 0,-1-1 0,2 1 0,0-1 0,0 0 0,0 1 0,-1 0 0,0 2 0,-3-2 0,3 1 0,-3-1 0,5 0 0,-3 1 0,-1-1 0,-1 1 0,3-1 0,-1 0 0,0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66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65 24575,'14'-5'0,"-3"2"0,-5 1 0,-2 2 0,-2-2 0,2 2 0,-3-1 0,4-1 0,-2 0 0,0-1 0,1 3 0,-1-3 0,-2 2 0,1-1 0,2 2 0,-1-3 0,-1 2 0,-11 1 0,6 0 0,-7 0 0,5 1 0,0 0 0,4 1 0,9-2 0,-2-2 0,6 0 0,-6 1 0,0-1 0,-1 1 0,0 0 0,0 0 0,-3-1 0,3 0 0,-2 2 0,1-1 0,-2 1 0,1 0 0,0 0 0,0 0 0,-1-2 0,2 1 0,-1 0 0,2 0 0,-3 1 0,0-2 0,1 2 0,1-1 0,1 1 0,1 0 0,0 0 0,0 0 0,-1 0 0,0 0 0,-1 0 0,-2 0 0,3 0 0,-1 0 0,1 0 0,-1 0 0,0 1 0,1 1 0,-2-2 0,1 1 0,4 1 0,-5 0 0,2-1 0,-1 0 0,0 0 0,-1 1 0,2-1 0,-1 0 0,-1 2 0,0-3 0,0 1 0,1 0 0,-2 2 0,2-2 0,1 3 0,-2-3 0,2 2 0,-1-1 0,0 0 0,0 1 0,2 0 0,-1 1 0,0-1 0,0 0 0,-2 0 0,1-2 0,0 3 0,-2-3 0,1 2 0,1-1 0,-2 1 0,1-2 0,-1 1 0,2 1 0,0-1 0,-2 1 0,3-2 0,-3 1 0,1 1 0,-1-2 0,1 2 0,-1-1 0,3 2 0,-2-2 0,1 1 0,-3 1 0,1-2 0,1 2 0,1-2 0,-2 2 0,2-2 0,-2 1 0,2 1 0,-2-2 0,1 3 0,-2-2 0,2-1 0,-1 1 0,1-1 0,-1-1 0,2 3 0,-3-3 0,3 2 0,-2-2 0,0 2 0,-7-11 0,2 6 0,-4-7 0,3 5 0,0 0 0,2 2 0,-2-2 0,3 3 0,-2 0 0,1-1 0,-2 1 0,2 0 0,-1 1 0,1-2 0,0-1 0,-1 2 0,1-2 0,9 3 0,-5 2 0,8 0 0,-5 2 0,-1-3 0,1 3 0,-3-3 0</inkml:trace>
  <inkml:trace contextRef="#ctx0" brushRef="#br0" timeOffset="1">420 140 24575,'3'2'0,"-1"-1"0,-1 0 0,2 2 0,-9-10 0</inkml:trace>
  <inkml:trace contextRef="#ctx0" brushRef="#br0" timeOffset="2">415 134 24575,'-4'-3'0,"3"0"0,0 3 0,-2-2 0,1 0 0,-2 0 0,2-1 0,1 1 0,-3 1 0,4-2 0,-1 2 0,-2-3 0,2 3 0,0-2 0</inkml:trace>
  <inkml:trace contextRef="#ctx0" brushRef="#br0" timeOffset="3">370 92 24575,'-1'-1'0,"-1"-2"0,-1 2 0,1 0 0,-1-2 0,0 1 0,0-1 0,-2 1 0,4-1 0,-2 1 0,1 2 0,1-1 0,-3-2 0,0 1 0,2-1 0,-3 1 0,0-1 0,1 1 0,1 0 0,0 0 0,0 1 0,0-1 0,-1 1 0,0-1 0,-1 1 0,0-2 0,0 1 0,0-1 0,-2 1 0,2-1 0,-4 1 0,0-1 0,1 1 0,0 2 0,1-2 0,2 2 0,0 0 0,1 0 0,-1-1 0,-2 0 0,0 0 0,0 1 0,2 0 0,0 0 0,1 0 0,-1 0 0,3 0 0,-3 0 0,-3 0 0,0 0 0,-1 0 0,2 0 0,0 0 0,4 0 0,-1 0 0,0 0 0,-1 0 0,-1 0 0,0 0 0,-2 0 0,3 0 0,0 0 0,3 0 0,-2 0 0,2 0 0,-2 0 0,1 0 0,1 0 0,9-2 0,-5 1 0,9-1 0,-5 0 0,1 0 0,1-1 0,1 2 0,-1 0 0,1 0 0,-1-1 0,-4 2 0,0-1 0,-1 1 0,2-1 0,-2 1 0,2 0 0,2 0 0,-2 0 0,-2 0 0,1 0 0,0 0 0,-2 0 0,3 0 0,-4 0 0,3 0 0,-1 1 0,2-1 0,-2 1 0,1-1 0,0 2 0,0-1 0,-2 0 0,3 0 0,-1 1 0,-2-1 0,2 0 0,0-1 0,-3 1 0,3-1 0,-1 3 0,1-2 0,0 2 0,0-2 0,-1 0 0,1 2 0,-1-3 0,-1 1 0,0 0 0,2 2 0,0-2 0,-2 0 0,1 2 0,1-2 0,-2 1 0,3 0 0,-2-1 0,0 0 0,-1 0 0,0 2 0,1-2 0,0 1 0,-1 0 0,0 0 0,0-1 0,0 1 0,1 0 0,-1 1 0,3-1 0,-4-1 0,3 1 0,-1 0 0,1 1 0,-1-2 0,0 1 0,0 1 0,-1-2 0,2 2 0,-3-2 0,3 0 0,-2 2 0,2-2 0,-3 1 0,2-1 0,-1 1 0</inkml:trace>
  <inkml:trace contextRef="#ctx0" brushRef="#br0" timeOffset="4">387 104 24575,'0'2'0,"1"-1"0,1 1 0,2 1 0,-1-1 0,-1 1 0,2-1 0,-3 1 0,1-2 0,1 3 0,-1-2 0,2 2 0</inkml:trace>
  <inkml:trace contextRef="#ctx0" brushRef="#br0" timeOffset="5">423 140 24575,'2'3'0,"-1"-1"0,1 0 0,1 0 0,-3-1 0,4 2 0,-3-2 0,3 3 0,-3-3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72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307 186 24575,'-11'-6'0,"2"0"0,5 1 0,1 1 0,1 3 0,0 1 0,1-4 0,-2 3 0,1-3 0,-1 3 0,1-1 0,1-1 0,-2 2 0,1 0 0,0-2 0,-1-1 0,-2 2 0,1-3 0,1 1 0,-2 1 0,4 0 0,-1 2 0,0-2 0,0 1 0,-1-3 0,0 0 0,-2 1 0,0-1 0,1 3 0,3-1 0,-2 1 0,1 2 0,-1-3 0,-2 1 0,0-3 0,0 1 0,-1 2 0,4-2 0,-1 3 0,2-2 0,-1 2 0,-1 0 0,-2-1 0,0-1 0,0-1 0,0 1 0,0 0 0,1 1 0,2 0 0,1 1 0,-2 1 0,0-1 0,0-1 0,-1 0 0,-1 1 0,0-2 0,2 1 0,0 2 0,1-2 0,-1 1 0,1-1 0,-5 0 0,4-1 0,-2 1 0,0 0 0,2 1 0,0 1 0,1-2 0,-1 2 0,1-1 0,-3 0 0,3-2 0,-2 3 0,0-2 0,2 1 0,-2-1 0,3 2 0,-3 0 0,-2-1 0,4 0 0,-3 0 0,3-1 0,0 2 0,-2 0 0,2 0 0,-5 0 0,4 0 0,-1-1 0,1 1 0,1-1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73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0 24575,'10'4'0,"0"-1"0,-5 1 0,0 1 0,0-1 0,-1 0 0,-1 1 0,1-2 0,1 1 0,0 0 0,1 1 0,-2-2 0,2 2 0,-3-3 0,-1 1 0,1-1 0,-2 0 0,1 2 0,1 1 0,2-1 0,-2 2 0,1-1 0,1 1 0,-1 1 0,0 0 0,-1-1 0,1-1 0,0 0 0,0-1 0,-2-1 0,1 1 0,1 0 0,1-1 0,3 4 0,-2-1 0,3 0 0,-2 2 0,-2-2 0,1 0 0,-1-1 0,0 1 0,2-1 0,-2 0 0,1 0 0,1 1 0,2 1 0,0-1 0,-1 0 0,-1 0 0,0-1 0,-2 0 0,0-2 0,-1 0 0,-3 0 0,1-1 0,0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74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0 0 24575,'10'12'0,"-1"-3"0,-3 0 0,0-3 0,-1-1 0,-2-1 0,-1 1 0,-1-3 0,2 1 0,-1-2 0,-1 1 0,3 1 0,0 1 0,1-3 0,0 1 0,-1 1 0,-2-3 0,-1 1 0,1 0 0,0 2 0,2 1 0,0-2 0,-1 2 0,1-2 0,0 2 0,-2-2 0,3 2 0,-1 0 0,-2-2 0,3 2 0,-3-1 0,0-1 0,1 1 0,0-1 0,-1 2 0,1-2 0,0 2 0,0-1 0,-1-1 0,1-1 0,-1 2 0,1-1 0,0 2 0,2 0 0,0-2 0,1 3 0,0 0 0,-1 0 0,0 0 0,0-1 0,-2 0 0,2-1 0,0 1 0,0 0 0,0-2 0,-2 3 0,2-1 0,2 0 0,-3-1 0,3 1 0,-1 0 0,-1 0 0,1-1 0,-2 1 0,0 0 0,1-1 0,-1 1 0,0 0 0,0-2 0,1 3 0,-1-2 0,-2-1 0,3 2 0,-2-1 0,0 0 0,2 1 0,-2 0 0,1-1 0,0 1 0,1 2 0,2-1 0,1 2 0,1 0 0,-4-2 0,5 4 0,-4-4 0,3 2 0,0 1 0,-3-3 0,0 1 0,-1-1 0,1 0 0,0 0 0,-2 0 0,1 0 0,0-2 0,0 1 0,-1 0 0,0 1 0,1 0 0,-1-3 0,3 3 0,-2-1 0,1 1 0,-1-1 0,0-2 0,0 3 0,0-1 0,-1-3 0,-1 2 0,-2-2 0,1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7:14.675"/>
    </inkml:context>
    <inkml:brush xml:id="br0">
      <inkml:brushProperty name="width" value="0.1" units="cm"/>
      <inkml:brushProperty name="height" value="0.1" units="cm"/>
      <inkml:brushProperty name="color" value="#060919"/>
    </inkml:brush>
  </inkml:definitions>
  <inkml:trace contextRef="#ctx0" brushRef="#br0">1 132 24575,'2'-8'0,"2"2"0,-1 1 0,2 1 0,-2 2 0,0-2 0,-1 1 0,1 1 0,-2-2 0,3 2 0,-2-1 0,2 1 0,-4 2 0,4-3 0,-2 1 0,1-1 0,-1 1 0,2-1 0,-2 1 0,2 1 0,-3-1 0,2 0 0,-1 1 0,1-4 0,1 2 0,-1 1 0,0-1 0,-1 1 0,1 0 0,1-1 0,-1 0 0,5-2 0,-1 2 0,-2-2 0,-1 2 0,0 2 0,-1 0 0,2-2 0,-2 1 0,1-2 0,0 1 0,1 3 0,-1-1 0,0 0 0,-2 0 0,1-1 0,1 1 0,-1 0 0,1-2 0,1 3 0,-4-1 0,3 1 0,1-1 0,0 1 0,2 0 0,0 0 0,-2 0 0,1 0 0,-4 0 0,1 0 0,3 0 0,0 0 0,3 0 0,-2 0 0,0 0 0,-2 0 0,0 0 0,-2 0 0,1 0 0,1 1 0,1-1 0,0 1 0,-2 1 0,-1-2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8F766-4F07-F441-BA06-0ADA5812AAE6}" type="datetimeFigureOut">
              <a:rPr lang="en-CN" smtClean="0"/>
              <a:t>2023/1/27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20975" y="1143000"/>
            <a:ext cx="1416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3A22F-3CB4-B145-BE05-B9535D8262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12098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037088" rtl="0" eaLnBrk="1" latinLnBrk="0" hangingPunct="1">
      <a:defRPr sz="3986" kern="1200">
        <a:solidFill>
          <a:schemeClr val="tx1"/>
        </a:solidFill>
        <a:latin typeface="+mn-lt"/>
        <a:ea typeface="+mn-ea"/>
        <a:cs typeface="+mn-cs"/>
      </a:defRPr>
    </a:lvl1pPr>
    <a:lvl2pPr marL="1518544" algn="l" defTabSz="3037088" rtl="0" eaLnBrk="1" latinLnBrk="0" hangingPunct="1">
      <a:defRPr sz="3986" kern="1200">
        <a:solidFill>
          <a:schemeClr val="tx1"/>
        </a:solidFill>
        <a:latin typeface="+mn-lt"/>
        <a:ea typeface="+mn-ea"/>
        <a:cs typeface="+mn-cs"/>
      </a:defRPr>
    </a:lvl2pPr>
    <a:lvl3pPr marL="3037088" algn="l" defTabSz="3037088" rtl="0" eaLnBrk="1" latinLnBrk="0" hangingPunct="1">
      <a:defRPr sz="3986" kern="1200">
        <a:solidFill>
          <a:schemeClr val="tx1"/>
        </a:solidFill>
        <a:latin typeface="+mn-lt"/>
        <a:ea typeface="+mn-ea"/>
        <a:cs typeface="+mn-cs"/>
      </a:defRPr>
    </a:lvl3pPr>
    <a:lvl4pPr marL="4555632" algn="l" defTabSz="3037088" rtl="0" eaLnBrk="1" latinLnBrk="0" hangingPunct="1">
      <a:defRPr sz="3986" kern="1200">
        <a:solidFill>
          <a:schemeClr val="tx1"/>
        </a:solidFill>
        <a:latin typeface="+mn-lt"/>
        <a:ea typeface="+mn-ea"/>
        <a:cs typeface="+mn-cs"/>
      </a:defRPr>
    </a:lvl4pPr>
    <a:lvl5pPr marL="6074176" algn="l" defTabSz="3037088" rtl="0" eaLnBrk="1" latinLnBrk="0" hangingPunct="1">
      <a:defRPr sz="3986" kern="1200">
        <a:solidFill>
          <a:schemeClr val="tx1"/>
        </a:solidFill>
        <a:latin typeface="+mn-lt"/>
        <a:ea typeface="+mn-ea"/>
        <a:cs typeface="+mn-cs"/>
      </a:defRPr>
    </a:lvl5pPr>
    <a:lvl6pPr marL="7592720" algn="l" defTabSz="3037088" rtl="0" eaLnBrk="1" latinLnBrk="0" hangingPunct="1">
      <a:defRPr sz="3986" kern="1200">
        <a:solidFill>
          <a:schemeClr val="tx1"/>
        </a:solidFill>
        <a:latin typeface="+mn-lt"/>
        <a:ea typeface="+mn-ea"/>
        <a:cs typeface="+mn-cs"/>
      </a:defRPr>
    </a:lvl6pPr>
    <a:lvl7pPr marL="9111264" algn="l" defTabSz="3037088" rtl="0" eaLnBrk="1" latinLnBrk="0" hangingPunct="1">
      <a:defRPr sz="3986" kern="1200">
        <a:solidFill>
          <a:schemeClr val="tx1"/>
        </a:solidFill>
        <a:latin typeface="+mn-lt"/>
        <a:ea typeface="+mn-ea"/>
        <a:cs typeface="+mn-cs"/>
      </a:defRPr>
    </a:lvl7pPr>
    <a:lvl8pPr marL="10629809" algn="l" defTabSz="3037088" rtl="0" eaLnBrk="1" latinLnBrk="0" hangingPunct="1">
      <a:defRPr sz="3986" kern="1200">
        <a:solidFill>
          <a:schemeClr val="tx1"/>
        </a:solidFill>
        <a:latin typeface="+mn-lt"/>
        <a:ea typeface="+mn-ea"/>
        <a:cs typeface="+mn-cs"/>
      </a:defRPr>
    </a:lvl8pPr>
    <a:lvl9pPr marL="12148353" algn="l" defTabSz="3037088" rtl="0" eaLnBrk="1" latinLnBrk="0" hangingPunct="1">
      <a:defRPr sz="398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white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70922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#E2DBD0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35839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#515792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9086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#515792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90102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#E4A5B3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28027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#93C9EF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65455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#D7E4F4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5847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#E9CAA6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1490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#013E29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28916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#729955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0819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#729955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4744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#3E5C7A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81119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#9F9C9A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07807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#9F9C9A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6079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#2F364A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23216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#525D6D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991159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#794E42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446433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#794E42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18183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#467398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130689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#516536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16613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CN" dirty="0"/>
              <a:t>ark grey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1990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Apple purple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14236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Apple Gold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9849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Apple Silver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91760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Apple Black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88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#F9A647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00114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#185864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3A22F-3CB4-B145-BE05-B9535D826237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22894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3639" y="7095828"/>
            <a:ext cx="16927910" cy="15094938"/>
          </a:xfrm>
        </p:spPr>
        <p:txBody>
          <a:bodyPr anchor="b"/>
          <a:lstStyle>
            <a:lvl1pPr algn="ctr">
              <a:defRPr sz="130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9399" y="22772885"/>
            <a:ext cx="14936391" cy="10468095"/>
          </a:xfrm>
        </p:spPr>
        <p:txBody>
          <a:bodyPr/>
          <a:lstStyle>
            <a:lvl1pPr marL="0" indent="0" algn="ctr">
              <a:buNone/>
              <a:defRPr sz="5227"/>
            </a:lvl1pPr>
            <a:lvl2pPr marL="995782" indent="0" algn="ctr">
              <a:buNone/>
              <a:defRPr sz="4356"/>
            </a:lvl2pPr>
            <a:lvl3pPr marL="1991563" indent="0" algn="ctr">
              <a:buNone/>
              <a:defRPr sz="3920"/>
            </a:lvl3pPr>
            <a:lvl4pPr marL="2987345" indent="0" algn="ctr">
              <a:buNone/>
              <a:defRPr sz="3485"/>
            </a:lvl4pPr>
            <a:lvl5pPr marL="3983126" indent="0" algn="ctr">
              <a:buNone/>
              <a:defRPr sz="3485"/>
            </a:lvl5pPr>
            <a:lvl6pPr marL="4978908" indent="0" algn="ctr">
              <a:buNone/>
              <a:defRPr sz="3485"/>
            </a:lvl6pPr>
            <a:lvl7pPr marL="5974690" indent="0" algn="ctr">
              <a:buNone/>
              <a:defRPr sz="3485"/>
            </a:lvl7pPr>
            <a:lvl8pPr marL="6970471" indent="0" algn="ctr">
              <a:buNone/>
              <a:defRPr sz="3485"/>
            </a:lvl8pPr>
            <a:lvl9pPr marL="7966253" indent="0" algn="ctr">
              <a:buNone/>
              <a:defRPr sz="348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DFEC-B8BE-6846-826C-3697AE864610}" type="datetimeFigureOut">
              <a:rPr lang="en-CN" smtClean="0"/>
              <a:t>2023/1/27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0A7-E24B-5943-A338-43605F1F058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9151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DFEC-B8BE-6846-826C-3697AE864610}" type="datetimeFigureOut">
              <a:rPr lang="en-CN" smtClean="0"/>
              <a:t>2023/1/27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0A7-E24B-5943-A338-43605F1F058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94560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251808" y="2308402"/>
            <a:ext cx="4294212" cy="3674373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170" y="2308402"/>
            <a:ext cx="12633697" cy="3674373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DFEC-B8BE-6846-826C-3697AE864610}" type="datetimeFigureOut">
              <a:rPr lang="en-CN" smtClean="0"/>
              <a:t>2023/1/27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0A7-E24B-5943-A338-43605F1F058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094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DFEC-B8BE-6846-826C-3697AE864610}" type="datetimeFigureOut">
              <a:rPr lang="en-CN" smtClean="0"/>
              <a:t>2023/1/27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0A7-E24B-5943-A338-43605F1F058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3990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8798" y="10809353"/>
            <a:ext cx="17176850" cy="18035637"/>
          </a:xfrm>
        </p:spPr>
        <p:txBody>
          <a:bodyPr anchor="b"/>
          <a:lstStyle>
            <a:lvl1pPr>
              <a:defRPr sz="130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8798" y="29015614"/>
            <a:ext cx="17176850" cy="9484516"/>
          </a:xfrm>
        </p:spPr>
        <p:txBody>
          <a:bodyPr/>
          <a:lstStyle>
            <a:lvl1pPr marL="0" indent="0">
              <a:buNone/>
              <a:defRPr sz="5227">
                <a:solidFill>
                  <a:schemeClr val="tx1"/>
                </a:solidFill>
              </a:defRPr>
            </a:lvl1pPr>
            <a:lvl2pPr marL="995782" indent="0">
              <a:buNone/>
              <a:defRPr sz="4356">
                <a:solidFill>
                  <a:schemeClr val="tx1">
                    <a:tint val="75000"/>
                  </a:schemeClr>
                </a:solidFill>
              </a:defRPr>
            </a:lvl2pPr>
            <a:lvl3pPr marL="1991563" indent="0">
              <a:buNone/>
              <a:defRPr sz="3920">
                <a:solidFill>
                  <a:schemeClr val="tx1">
                    <a:tint val="75000"/>
                  </a:schemeClr>
                </a:solidFill>
              </a:defRPr>
            </a:lvl3pPr>
            <a:lvl4pPr marL="2987345" indent="0">
              <a:buNone/>
              <a:defRPr sz="3485">
                <a:solidFill>
                  <a:schemeClr val="tx1">
                    <a:tint val="75000"/>
                  </a:schemeClr>
                </a:solidFill>
              </a:defRPr>
            </a:lvl4pPr>
            <a:lvl5pPr marL="3983126" indent="0">
              <a:buNone/>
              <a:defRPr sz="3485">
                <a:solidFill>
                  <a:schemeClr val="tx1">
                    <a:tint val="75000"/>
                  </a:schemeClr>
                </a:solidFill>
              </a:defRPr>
            </a:lvl5pPr>
            <a:lvl6pPr marL="4978908" indent="0">
              <a:buNone/>
              <a:defRPr sz="3485">
                <a:solidFill>
                  <a:schemeClr val="tx1">
                    <a:tint val="75000"/>
                  </a:schemeClr>
                </a:solidFill>
              </a:defRPr>
            </a:lvl6pPr>
            <a:lvl7pPr marL="5974690" indent="0">
              <a:buNone/>
              <a:defRPr sz="3485">
                <a:solidFill>
                  <a:schemeClr val="tx1">
                    <a:tint val="75000"/>
                  </a:schemeClr>
                </a:solidFill>
              </a:defRPr>
            </a:lvl7pPr>
            <a:lvl8pPr marL="6970471" indent="0">
              <a:buNone/>
              <a:defRPr sz="3485">
                <a:solidFill>
                  <a:schemeClr val="tx1">
                    <a:tint val="75000"/>
                  </a:schemeClr>
                </a:solidFill>
              </a:defRPr>
            </a:lvl8pPr>
            <a:lvl9pPr marL="7966253" indent="0">
              <a:buNone/>
              <a:defRPr sz="34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DFEC-B8BE-6846-826C-3697AE864610}" type="datetimeFigureOut">
              <a:rPr lang="en-CN" smtClean="0"/>
              <a:t>2023/1/27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0A7-E24B-5943-A338-43605F1F058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5743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169" y="11542007"/>
            <a:ext cx="8463955" cy="27510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82064" y="11542007"/>
            <a:ext cx="8463955" cy="27510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DFEC-B8BE-6846-826C-3697AE864610}" type="datetimeFigureOut">
              <a:rPr lang="en-CN" smtClean="0"/>
              <a:t>2023/1/27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0A7-E24B-5943-A338-43605F1F058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4339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763" y="2308411"/>
            <a:ext cx="17176850" cy="83805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765" y="10628686"/>
            <a:ext cx="8425057" cy="5208955"/>
          </a:xfrm>
        </p:spPr>
        <p:txBody>
          <a:bodyPr anchor="b"/>
          <a:lstStyle>
            <a:lvl1pPr marL="0" indent="0">
              <a:buNone/>
              <a:defRPr sz="5227" b="1"/>
            </a:lvl1pPr>
            <a:lvl2pPr marL="995782" indent="0">
              <a:buNone/>
              <a:defRPr sz="4356" b="1"/>
            </a:lvl2pPr>
            <a:lvl3pPr marL="1991563" indent="0">
              <a:buNone/>
              <a:defRPr sz="3920" b="1"/>
            </a:lvl3pPr>
            <a:lvl4pPr marL="2987345" indent="0">
              <a:buNone/>
              <a:defRPr sz="3485" b="1"/>
            </a:lvl4pPr>
            <a:lvl5pPr marL="3983126" indent="0">
              <a:buNone/>
              <a:defRPr sz="3485" b="1"/>
            </a:lvl5pPr>
            <a:lvl6pPr marL="4978908" indent="0">
              <a:buNone/>
              <a:defRPr sz="3485" b="1"/>
            </a:lvl6pPr>
            <a:lvl7pPr marL="5974690" indent="0">
              <a:buNone/>
              <a:defRPr sz="3485" b="1"/>
            </a:lvl7pPr>
            <a:lvl8pPr marL="6970471" indent="0">
              <a:buNone/>
              <a:defRPr sz="3485" b="1"/>
            </a:lvl8pPr>
            <a:lvl9pPr marL="7966253" indent="0">
              <a:buNone/>
              <a:defRPr sz="348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765" y="15837641"/>
            <a:ext cx="8425057" cy="23294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082065" y="10628686"/>
            <a:ext cx="8466549" cy="5208955"/>
          </a:xfrm>
        </p:spPr>
        <p:txBody>
          <a:bodyPr anchor="b"/>
          <a:lstStyle>
            <a:lvl1pPr marL="0" indent="0">
              <a:buNone/>
              <a:defRPr sz="5227" b="1"/>
            </a:lvl1pPr>
            <a:lvl2pPr marL="995782" indent="0">
              <a:buNone/>
              <a:defRPr sz="4356" b="1"/>
            </a:lvl2pPr>
            <a:lvl3pPr marL="1991563" indent="0">
              <a:buNone/>
              <a:defRPr sz="3920" b="1"/>
            </a:lvl3pPr>
            <a:lvl4pPr marL="2987345" indent="0">
              <a:buNone/>
              <a:defRPr sz="3485" b="1"/>
            </a:lvl4pPr>
            <a:lvl5pPr marL="3983126" indent="0">
              <a:buNone/>
              <a:defRPr sz="3485" b="1"/>
            </a:lvl5pPr>
            <a:lvl6pPr marL="4978908" indent="0">
              <a:buNone/>
              <a:defRPr sz="3485" b="1"/>
            </a:lvl6pPr>
            <a:lvl7pPr marL="5974690" indent="0">
              <a:buNone/>
              <a:defRPr sz="3485" b="1"/>
            </a:lvl7pPr>
            <a:lvl8pPr marL="6970471" indent="0">
              <a:buNone/>
              <a:defRPr sz="3485" b="1"/>
            </a:lvl8pPr>
            <a:lvl9pPr marL="7966253" indent="0">
              <a:buNone/>
              <a:defRPr sz="348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082065" y="15837641"/>
            <a:ext cx="8466549" cy="23294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DFEC-B8BE-6846-826C-3697AE864610}" type="datetimeFigureOut">
              <a:rPr lang="en-CN" smtClean="0"/>
              <a:t>2023/1/27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0A7-E24B-5943-A338-43605F1F058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2170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DFEC-B8BE-6846-826C-3697AE864610}" type="datetimeFigureOut">
              <a:rPr lang="en-CN" smtClean="0"/>
              <a:t>2023/1/27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0A7-E24B-5943-A338-43605F1F058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70150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DFEC-B8BE-6846-826C-3697AE864610}" type="datetimeFigureOut">
              <a:rPr lang="en-CN" smtClean="0"/>
              <a:t>2023/1/27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0A7-E24B-5943-A338-43605F1F058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2432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763" y="2890520"/>
            <a:ext cx="6423166" cy="10116820"/>
          </a:xfrm>
        </p:spPr>
        <p:txBody>
          <a:bodyPr anchor="b"/>
          <a:lstStyle>
            <a:lvl1pPr>
              <a:defRPr sz="69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6549" y="6242730"/>
            <a:ext cx="10082064" cy="30812140"/>
          </a:xfrm>
        </p:spPr>
        <p:txBody>
          <a:bodyPr/>
          <a:lstStyle>
            <a:lvl1pPr>
              <a:defRPr sz="6970"/>
            </a:lvl1pPr>
            <a:lvl2pPr>
              <a:defRPr sz="6098"/>
            </a:lvl2pPr>
            <a:lvl3pPr>
              <a:defRPr sz="5227"/>
            </a:lvl3pPr>
            <a:lvl4pPr>
              <a:defRPr sz="4356"/>
            </a:lvl4pPr>
            <a:lvl5pPr>
              <a:defRPr sz="4356"/>
            </a:lvl5pPr>
            <a:lvl6pPr>
              <a:defRPr sz="4356"/>
            </a:lvl6pPr>
            <a:lvl7pPr>
              <a:defRPr sz="4356"/>
            </a:lvl7pPr>
            <a:lvl8pPr>
              <a:defRPr sz="4356"/>
            </a:lvl8pPr>
            <a:lvl9pPr>
              <a:defRPr sz="43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763" y="13007340"/>
            <a:ext cx="6423166" cy="24097706"/>
          </a:xfrm>
        </p:spPr>
        <p:txBody>
          <a:bodyPr/>
          <a:lstStyle>
            <a:lvl1pPr marL="0" indent="0">
              <a:buNone/>
              <a:defRPr sz="3485"/>
            </a:lvl1pPr>
            <a:lvl2pPr marL="995782" indent="0">
              <a:buNone/>
              <a:defRPr sz="3049"/>
            </a:lvl2pPr>
            <a:lvl3pPr marL="1991563" indent="0">
              <a:buNone/>
              <a:defRPr sz="2614"/>
            </a:lvl3pPr>
            <a:lvl4pPr marL="2987345" indent="0">
              <a:buNone/>
              <a:defRPr sz="2178"/>
            </a:lvl4pPr>
            <a:lvl5pPr marL="3983126" indent="0">
              <a:buNone/>
              <a:defRPr sz="2178"/>
            </a:lvl5pPr>
            <a:lvl6pPr marL="4978908" indent="0">
              <a:buNone/>
              <a:defRPr sz="2178"/>
            </a:lvl6pPr>
            <a:lvl7pPr marL="5974690" indent="0">
              <a:buNone/>
              <a:defRPr sz="2178"/>
            </a:lvl7pPr>
            <a:lvl8pPr marL="6970471" indent="0">
              <a:buNone/>
              <a:defRPr sz="2178"/>
            </a:lvl8pPr>
            <a:lvl9pPr marL="7966253" indent="0">
              <a:buNone/>
              <a:defRPr sz="21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DFEC-B8BE-6846-826C-3697AE864610}" type="datetimeFigureOut">
              <a:rPr lang="en-CN" smtClean="0"/>
              <a:t>2023/1/27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0A7-E24B-5943-A338-43605F1F058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2318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763" y="2890520"/>
            <a:ext cx="6423166" cy="10116820"/>
          </a:xfrm>
        </p:spPr>
        <p:txBody>
          <a:bodyPr anchor="b"/>
          <a:lstStyle>
            <a:lvl1pPr>
              <a:defRPr sz="69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466549" y="6242730"/>
            <a:ext cx="10082064" cy="30812140"/>
          </a:xfrm>
        </p:spPr>
        <p:txBody>
          <a:bodyPr anchor="t"/>
          <a:lstStyle>
            <a:lvl1pPr marL="0" indent="0">
              <a:buNone/>
              <a:defRPr sz="6970"/>
            </a:lvl1pPr>
            <a:lvl2pPr marL="995782" indent="0">
              <a:buNone/>
              <a:defRPr sz="6098"/>
            </a:lvl2pPr>
            <a:lvl3pPr marL="1991563" indent="0">
              <a:buNone/>
              <a:defRPr sz="5227"/>
            </a:lvl3pPr>
            <a:lvl4pPr marL="2987345" indent="0">
              <a:buNone/>
              <a:defRPr sz="4356"/>
            </a:lvl4pPr>
            <a:lvl5pPr marL="3983126" indent="0">
              <a:buNone/>
              <a:defRPr sz="4356"/>
            </a:lvl5pPr>
            <a:lvl6pPr marL="4978908" indent="0">
              <a:buNone/>
              <a:defRPr sz="4356"/>
            </a:lvl6pPr>
            <a:lvl7pPr marL="5974690" indent="0">
              <a:buNone/>
              <a:defRPr sz="4356"/>
            </a:lvl7pPr>
            <a:lvl8pPr marL="6970471" indent="0">
              <a:buNone/>
              <a:defRPr sz="4356"/>
            </a:lvl8pPr>
            <a:lvl9pPr marL="7966253" indent="0">
              <a:buNone/>
              <a:defRPr sz="43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763" y="13007340"/>
            <a:ext cx="6423166" cy="24097706"/>
          </a:xfrm>
        </p:spPr>
        <p:txBody>
          <a:bodyPr/>
          <a:lstStyle>
            <a:lvl1pPr marL="0" indent="0">
              <a:buNone/>
              <a:defRPr sz="3485"/>
            </a:lvl1pPr>
            <a:lvl2pPr marL="995782" indent="0">
              <a:buNone/>
              <a:defRPr sz="3049"/>
            </a:lvl2pPr>
            <a:lvl3pPr marL="1991563" indent="0">
              <a:buNone/>
              <a:defRPr sz="2614"/>
            </a:lvl3pPr>
            <a:lvl4pPr marL="2987345" indent="0">
              <a:buNone/>
              <a:defRPr sz="2178"/>
            </a:lvl4pPr>
            <a:lvl5pPr marL="3983126" indent="0">
              <a:buNone/>
              <a:defRPr sz="2178"/>
            </a:lvl5pPr>
            <a:lvl6pPr marL="4978908" indent="0">
              <a:buNone/>
              <a:defRPr sz="2178"/>
            </a:lvl6pPr>
            <a:lvl7pPr marL="5974690" indent="0">
              <a:buNone/>
              <a:defRPr sz="2178"/>
            </a:lvl7pPr>
            <a:lvl8pPr marL="6970471" indent="0">
              <a:buNone/>
              <a:defRPr sz="2178"/>
            </a:lvl8pPr>
            <a:lvl9pPr marL="7966253" indent="0">
              <a:buNone/>
              <a:defRPr sz="21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DFEC-B8BE-6846-826C-3697AE864610}" type="datetimeFigureOut">
              <a:rPr lang="en-CN" smtClean="0"/>
              <a:t>2023/1/27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0A7-E24B-5943-A338-43605F1F058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6358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169" y="2308411"/>
            <a:ext cx="17176850" cy="8380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169" y="11542007"/>
            <a:ext cx="17176850" cy="27510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69169" y="40186267"/>
            <a:ext cx="4480917" cy="23084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1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EDFEC-B8BE-6846-826C-3697AE864610}" type="datetimeFigureOut">
              <a:rPr lang="en-CN" smtClean="0"/>
              <a:t>2023/1/27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6906" y="40186267"/>
            <a:ext cx="6721376" cy="23084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1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065102" y="40186267"/>
            <a:ext cx="4480917" cy="23084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1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80A7-E24B-5943-A338-43605F1F058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6414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91563" rtl="0" eaLnBrk="1" latinLnBrk="0" hangingPunct="1">
        <a:lnSpc>
          <a:spcPct val="90000"/>
        </a:lnSpc>
        <a:spcBef>
          <a:spcPct val="0"/>
        </a:spcBef>
        <a:buNone/>
        <a:defRPr sz="95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97891" indent="-497891" algn="l" defTabSz="1991563" rtl="0" eaLnBrk="1" latinLnBrk="0" hangingPunct="1">
        <a:lnSpc>
          <a:spcPct val="90000"/>
        </a:lnSpc>
        <a:spcBef>
          <a:spcPts val="2178"/>
        </a:spcBef>
        <a:buFont typeface="Arial" panose="020B0604020202020204" pitchFamily="34" charset="0"/>
        <a:buChar char="•"/>
        <a:defRPr sz="6098" kern="1200">
          <a:solidFill>
            <a:schemeClr val="tx1"/>
          </a:solidFill>
          <a:latin typeface="+mn-lt"/>
          <a:ea typeface="+mn-ea"/>
          <a:cs typeface="+mn-cs"/>
        </a:defRPr>
      </a:lvl1pPr>
      <a:lvl2pPr marL="1493672" indent="-497891" algn="l" defTabSz="1991563" rtl="0" eaLnBrk="1" latinLnBrk="0" hangingPunct="1">
        <a:lnSpc>
          <a:spcPct val="90000"/>
        </a:lnSpc>
        <a:spcBef>
          <a:spcPts val="1089"/>
        </a:spcBef>
        <a:buFont typeface="Arial" panose="020B0604020202020204" pitchFamily="34" charset="0"/>
        <a:buChar char="•"/>
        <a:defRPr sz="5227" kern="1200">
          <a:solidFill>
            <a:schemeClr val="tx1"/>
          </a:solidFill>
          <a:latin typeface="+mn-lt"/>
          <a:ea typeface="+mn-ea"/>
          <a:cs typeface="+mn-cs"/>
        </a:defRPr>
      </a:lvl2pPr>
      <a:lvl3pPr marL="2489454" indent="-497891" algn="l" defTabSz="1991563" rtl="0" eaLnBrk="1" latinLnBrk="0" hangingPunct="1">
        <a:lnSpc>
          <a:spcPct val="90000"/>
        </a:lnSpc>
        <a:spcBef>
          <a:spcPts val="1089"/>
        </a:spcBef>
        <a:buFont typeface="Arial" panose="020B0604020202020204" pitchFamily="34" charset="0"/>
        <a:buChar char="•"/>
        <a:defRPr sz="4356" kern="1200">
          <a:solidFill>
            <a:schemeClr val="tx1"/>
          </a:solidFill>
          <a:latin typeface="+mn-lt"/>
          <a:ea typeface="+mn-ea"/>
          <a:cs typeface="+mn-cs"/>
        </a:defRPr>
      </a:lvl3pPr>
      <a:lvl4pPr marL="3485236" indent="-497891" algn="l" defTabSz="1991563" rtl="0" eaLnBrk="1" latinLnBrk="0" hangingPunct="1">
        <a:lnSpc>
          <a:spcPct val="90000"/>
        </a:lnSpc>
        <a:spcBef>
          <a:spcPts val="1089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4pPr>
      <a:lvl5pPr marL="4481017" indent="-497891" algn="l" defTabSz="1991563" rtl="0" eaLnBrk="1" latinLnBrk="0" hangingPunct="1">
        <a:lnSpc>
          <a:spcPct val="90000"/>
        </a:lnSpc>
        <a:spcBef>
          <a:spcPts val="1089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5pPr>
      <a:lvl6pPr marL="5476799" indent="-497891" algn="l" defTabSz="1991563" rtl="0" eaLnBrk="1" latinLnBrk="0" hangingPunct="1">
        <a:lnSpc>
          <a:spcPct val="90000"/>
        </a:lnSpc>
        <a:spcBef>
          <a:spcPts val="1089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6pPr>
      <a:lvl7pPr marL="6472580" indent="-497891" algn="l" defTabSz="1991563" rtl="0" eaLnBrk="1" latinLnBrk="0" hangingPunct="1">
        <a:lnSpc>
          <a:spcPct val="90000"/>
        </a:lnSpc>
        <a:spcBef>
          <a:spcPts val="1089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7pPr>
      <a:lvl8pPr marL="7468362" indent="-497891" algn="l" defTabSz="1991563" rtl="0" eaLnBrk="1" latinLnBrk="0" hangingPunct="1">
        <a:lnSpc>
          <a:spcPct val="90000"/>
        </a:lnSpc>
        <a:spcBef>
          <a:spcPts val="1089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8pPr>
      <a:lvl9pPr marL="8464144" indent="-497891" algn="l" defTabSz="1991563" rtl="0" eaLnBrk="1" latinLnBrk="0" hangingPunct="1">
        <a:lnSpc>
          <a:spcPct val="90000"/>
        </a:lnSpc>
        <a:spcBef>
          <a:spcPts val="1089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91563" rtl="0" eaLnBrk="1" latinLnBrk="0" hangingPunct="1"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95782" algn="l" defTabSz="1991563" rtl="0" eaLnBrk="1" latinLnBrk="0" hangingPunct="1">
        <a:defRPr sz="3920" kern="1200">
          <a:solidFill>
            <a:schemeClr val="tx1"/>
          </a:solidFill>
          <a:latin typeface="+mn-lt"/>
          <a:ea typeface="+mn-ea"/>
          <a:cs typeface="+mn-cs"/>
        </a:defRPr>
      </a:lvl2pPr>
      <a:lvl3pPr marL="1991563" algn="l" defTabSz="1991563" rtl="0" eaLnBrk="1" latinLnBrk="0" hangingPunct="1">
        <a:defRPr sz="3920" kern="1200">
          <a:solidFill>
            <a:schemeClr val="tx1"/>
          </a:solidFill>
          <a:latin typeface="+mn-lt"/>
          <a:ea typeface="+mn-ea"/>
          <a:cs typeface="+mn-cs"/>
        </a:defRPr>
      </a:lvl3pPr>
      <a:lvl4pPr marL="2987345" algn="l" defTabSz="1991563" rtl="0" eaLnBrk="1" latinLnBrk="0" hangingPunct="1">
        <a:defRPr sz="3920" kern="1200">
          <a:solidFill>
            <a:schemeClr val="tx1"/>
          </a:solidFill>
          <a:latin typeface="+mn-lt"/>
          <a:ea typeface="+mn-ea"/>
          <a:cs typeface="+mn-cs"/>
        </a:defRPr>
      </a:lvl4pPr>
      <a:lvl5pPr marL="3983126" algn="l" defTabSz="1991563" rtl="0" eaLnBrk="1" latinLnBrk="0" hangingPunct="1">
        <a:defRPr sz="3920" kern="1200">
          <a:solidFill>
            <a:schemeClr val="tx1"/>
          </a:solidFill>
          <a:latin typeface="+mn-lt"/>
          <a:ea typeface="+mn-ea"/>
          <a:cs typeface="+mn-cs"/>
        </a:defRPr>
      </a:lvl5pPr>
      <a:lvl6pPr marL="4978908" algn="l" defTabSz="1991563" rtl="0" eaLnBrk="1" latinLnBrk="0" hangingPunct="1">
        <a:defRPr sz="3920" kern="1200">
          <a:solidFill>
            <a:schemeClr val="tx1"/>
          </a:solidFill>
          <a:latin typeface="+mn-lt"/>
          <a:ea typeface="+mn-ea"/>
          <a:cs typeface="+mn-cs"/>
        </a:defRPr>
      </a:lvl6pPr>
      <a:lvl7pPr marL="5974690" algn="l" defTabSz="1991563" rtl="0" eaLnBrk="1" latinLnBrk="0" hangingPunct="1">
        <a:defRPr sz="3920" kern="1200">
          <a:solidFill>
            <a:schemeClr val="tx1"/>
          </a:solidFill>
          <a:latin typeface="+mn-lt"/>
          <a:ea typeface="+mn-ea"/>
          <a:cs typeface="+mn-cs"/>
        </a:defRPr>
      </a:lvl7pPr>
      <a:lvl8pPr marL="6970471" algn="l" defTabSz="1991563" rtl="0" eaLnBrk="1" latinLnBrk="0" hangingPunct="1">
        <a:defRPr sz="3920" kern="1200">
          <a:solidFill>
            <a:schemeClr val="tx1"/>
          </a:solidFill>
          <a:latin typeface="+mn-lt"/>
          <a:ea typeface="+mn-ea"/>
          <a:cs typeface="+mn-cs"/>
        </a:defRPr>
      </a:lvl8pPr>
      <a:lvl9pPr marL="7966253" algn="l" defTabSz="1991563" rtl="0" eaLnBrk="1" latinLnBrk="0" hangingPunct="1">
        <a:defRPr sz="3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9.xml"/><Relationship Id="rId42" Type="http://schemas.openxmlformats.org/officeDocument/2006/relationships/image" Target="../media/image11.png"/><Relationship Id="rId47" Type="http://schemas.openxmlformats.org/officeDocument/2006/relationships/customXml" Target="../ink/ink22.xml"/><Relationship Id="rId63" Type="http://schemas.openxmlformats.org/officeDocument/2006/relationships/image" Target="../media/image29.png"/><Relationship Id="rId68" Type="http://schemas.openxmlformats.org/officeDocument/2006/relationships/customXml" Target="../ink/ink33.xml"/><Relationship Id="rId84" Type="http://schemas.openxmlformats.org/officeDocument/2006/relationships/customXml" Target="../ink/ink43.xml"/><Relationship Id="rId16" Type="http://schemas.openxmlformats.org/officeDocument/2006/relationships/image" Target="../media/image6.png"/><Relationship Id="rId11" Type="http://schemas.openxmlformats.org/officeDocument/2006/relationships/customXml" Target="../ink/ink4.xml"/><Relationship Id="rId32" Type="http://schemas.openxmlformats.org/officeDocument/2006/relationships/image" Target="../media/image16.png"/><Relationship Id="rId37" Type="http://schemas.openxmlformats.org/officeDocument/2006/relationships/customXml" Target="../ink/ink17.xml"/><Relationship Id="rId53" Type="http://schemas.openxmlformats.org/officeDocument/2006/relationships/image" Target="../media/image24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8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12.xml"/><Relationship Id="rId30" Type="http://schemas.openxmlformats.org/officeDocument/2006/relationships/image" Target="../media/image15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2.png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85" Type="http://schemas.openxmlformats.org/officeDocument/2006/relationships/image" Target="../media/image38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19.xml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35.png"/><Relationship Id="rId83" Type="http://schemas.openxmlformats.org/officeDocument/2006/relationships/customXml" Target="../ink/ink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3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14.xml"/><Relationship Id="rId44" Type="http://schemas.openxmlformats.org/officeDocument/2006/relationships/image" Target="../media/image12.png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38.xml"/><Relationship Id="rId81" Type="http://schemas.openxmlformats.org/officeDocument/2006/relationships/customXml" Target="../ink/ink40.xml"/><Relationship Id="rId86" Type="http://schemas.openxmlformats.org/officeDocument/2006/relationships/image" Target="../media/image39.PNG"/><Relationship Id="rId4" Type="http://schemas.openxmlformats.org/officeDocument/2006/relationships/customXml" Target="../ink/ink1.xml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7.png"/><Relationship Id="rId39" Type="http://schemas.openxmlformats.org/officeDocument/2006/relationships/customXml" Target="../ink/ink18.xml"/><Relationship Id="rId34" Type="http://schemas.openxmlformats.org/officeDocument/2006/relationships/image" Target="../media/image17.png"/><Relationship Id="rId50" Type="http://schemas.openxmlformats.org/officeDocument/2006/relationships/customXml" Target="../ink/ink24.xml"/><Relationship Id="rId55" Type="http://schemas.openxmlformats.org/officeDocument/2006/relationships/image" Target="../media/image25.png"/><Relationship Id="rId76" Type="http://schemas.openxmlformats.org/officeDocument/2006/relationships/customXml" Target="../ink/ink37.xml"/><Relationship Id="rId7" Type="http://schemas.openxmlformats.org/officeDocument/2006/relationships/customXml" Target="../ink/ink2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13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21.xml"/><Relationship Id="rId66" Type="http://schemas.openxmlformats.org/officeDocument/2006/relationships/customXml" Target="../ink/ink32.xml"/><Relationship Id="rId61" Type="http://schemas.openxmlformats.org/officeDocument/2006/relationships/image" Target="../media/image28.png"/><Relationship Id="rId82" Type="http://schemas.openxmlformats.org/officeDocument/2006/relationships/customXml" Target="../ink/ink4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396.xml"/><Relationship Id="rId42" Type="http://schemas.openxmlformats.org/officeDocument/2006/relationships/image" Target="../media/image11.png"/><Relationship Id="rId47" Type="http://schemas.openxmlformats.org/officeDocument/2006/relationships/customXml" Target="../ink/ink409.xml"/><Relationship Id="rId63" Type="http://schemas.openxmlformats.org/officeDocument/2006/relationships/image" Target="../media/image29.png"/><Relationship Id="rId68" Type="http://schemas.openxmlformats.org/officeDocument/2006/relationships/customXml" Target="../ink/ink420.xml"/><Relationship Id="rId84" Type="http://schemas.openxmlformats.org/officeDocument/2006/relationships/customXml" Target="../ink/ink430.xml"/><Relationship Id="rId16" Type="http://schemas.openxmlformats.org/officeDocument/2006/relationships/image" Target="../media/image6.png"/><Relationship Id="rId11" Type="http://schemas.openxmlformats.org/officeDocument/2006/relationships/customXml" Target="../ink/ink391.xml"/><Relationship Id="rId32" Type="http://schemas.openxmlformats.org/officeDocument/2006/relationships/image" Target="../media/image16.png"/><Relationship Id="rId37" Type="http://schemas.openxmlformats.org/officeDocument/2006/relationships/customXml" Target="../ink/ink404.xml"/><Relationship Id="rId53" Type="http://schemas.openxmlformats.org/officeDocument/2006/relationships/image" Target="../media/image24.png"/><Relationship Id="rId58" Type="http://schemas.openxmlformats.org/officeDocument/2006/relationships/customXml" Target="../ink/ink415.xml"/><Relationship Id="rId74" Type="http://schemas.openxmlformats.org/officeDocument/2006/relationships/customXml" Target="../ink/ink423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395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399.xml"/><Relationship Id="rId30" Type="http://schemas.openxmlformats.org/officeDocument/2006/relationships/image" Target="../media/image15.png"/><Relationship Id="rId35" Type="http://schemas.openxmlformats.org/officeDocument/2006/relationships/customXml" Target="../ink/ink403.xml"/><Relationship Id="rId43" Type="http://schemas.openxmlformats.org/officeDocument/2006/relationships/customXml" Target="../ink/ink407.xml"/><Relationship Id="rId48" Type="http://schemas.openxmlformats.org/officeDocument/2006/relationships/image" Target="../media/image22.png"/><Relationship Id="rId56" Type="http://schemas.openxmlformats.org/officeDocument/2006/relationships/customXml" Target="../ink/ink414.xml"/><Relationship Id="rId64" Type="http://schemas.openxmlformats.org/officeDocument/2006/relationships/customXml" Target="../ink/ink418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422.xml"/><Relationship Id="rId80" Type="http://schemas.openxmlformats.org/officeDocument/2006/relationships/customXml" Target="../ink/ink426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394.xml"/><Relationship Id="rId25" Type="http://schemas.openxmlformats.org/officeDocument/2006/relationships/customXml" Target="../ink/ink398.xml"/><Relationship Id="rId33" Type="http://schemas.openxmlformats.org/officeDocument/2006/relationships/customXml" Target="../ink/ink402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406.xml"/><Relationship Id="rId54" Type="http://schemas.openxmlformats.org/officeDocument/2006/relationships/customXml" Target="../ink/ink413.xml"/><Relationship Id="rId62" Type="http://schemas.openxmlformats.org/officeDocument/2006/relationships/customXml" Target="../ink/ink417.xml"/><Relationship Id="rId70" Type="http://schemas.openxmlformats.org/officeDocument/2006/relationships/customXml" Target="../ink/ink421.xml"/><Relationship Id="rId75" Type="http://schemas.openxmlformats.org/officeDocument/2006/relationships/image" Target="../media/image35.png"/><Relationship Id="rId83" Type="http://schemas.openxmlformats.org/officeDocument/2006/relationships/customXml" Target="../ink/ink4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393.xml"/><Relationship Id="rId23" Type="http://schemas.openxmlformats.org/officeDocument/2006/relationships/customXml" Target="../ink/ink397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410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401.xml"/><Relationship Id="rId44" Type="http://schemas.openxmlformats.org/officeDocument/2006/relationships/image" Target="../media/image12.png"/><Relationship Id="rId52" Type="http://schemas.openxmlformats.org/officeDocument/2006/relationships/customXml" Target="../ink/ink412.xml"/><Relationship Id="rId60" Type="http://schemas.openxmlformats.org/officeDocument/2006/relationships/customXml" Target="../ink/ink416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425.xml"/><Relationship Id="rId81" Type="http://schemas.openxmlformats.org/officeDocument/2006/relationships/customXml" Target="../ink/ink427.xml"/><Relationship Id="rId4" Type="http://schemas.openxmlformats.org/officeDocument/2006/relationships/customXml" Target="../ink/ink388.xml"/><Relationship Id="rId9" Type="http://schemas.openxmlformats.org/officeDocument/2006/relationships/customXml" Target="../ink/ink390.xml"/><Relationship Id="rId13" Type="http://schemas.openxmlformats.org/officeDocument/2006/relationships/customXml" Target="../ink/ink392.xml"/><Relationship Id="rId18" Type="http://schemas.openxmlformats.org/officeDocument/2006/relationships/image" Target="../media/image7.png"/><Relationship Id="rId39" Type="http://schemas.openxmlformats.org/officeDocument/2006/relationships/customXml" Target="../ink/ink405.xml"/><Relationship Id="rId34" Type="http://schemas.openxmlformats.org/officeDocument/2006/relationships/image" Target="../media/image17.png"/><Relationship Id="rId50" Type="http://schemas.openxmlformats.org/officeDocument/2006/relationships/customXml" Target="../ink/ink411.xml"/><Relationship Id="rId55" Type="http://schemas.openxmlformats.org/officeDocument/2006/relationships/image" Target="../media/image25.png"/><Relationship Id="rId76" Type="http://schemas.openxmlformats.org/officeDocument/2006/relationships/customXml" Target="../ink/ink424.xml"/><Relationship Id="rId7" Type="http://schemas.openxmlformats.org/officeDocument/2006/relationships/customXml" Target="../ink/ink389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29" Type="http://schemas.openxmlformats.org/officeDocument/2006/relationships/customXml" Target="../ink/ink400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408.xml"/><Relationship Id="rId66" Type="http://schemas.openxmlformats.org/officeDocument/2006/relationships/customXml" Target="../ink/ink419.xml"/><Relationship Id="rId61" Type="http://schemas.openxmlformats.org/officeDocument/2006/relationships/image" Target="../media/image28.png"/><Relationship Id="rId82" Type="http://schemas.openxmlformats.org/officeDocument/2006/relationships/customXml" Target="../ink/ink428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439.xml"/><Relationship Id="rId42" Type="http://schemas.openxmlformats.org/officeDocument/2006/relationships/image" Target="../media/image11.png"/><Relationship Id="rId47" Type="http://schemas.openxmlformats.org/officeDocument/2006/relationships/customXml" Target="../ink/ink452.xml"/><Relationship Id="rId63" Type="http://schemas.openxmlformats.org/officeDocument/2006/relationships/image" Target="../media/image29.png"/><Relationship Id="rId68" Type="http://schemas.openxmlformats.org/officeDocument/2006/relationships/customXml" Target="../ink/ink463.xml"/><Relationship Id="rId84" Type="http://schemas.openxmlformats.org/officeDocument/2006/relationships/customXml" Target="../ink/ink473.xml"/><Relationship Id="rId16" Type="http://schemas.openxmlformats.org/officeDocument/2006/relationships/image" Target="../media/image6.png"/><Relationship Id="rId11" Type="http://schemas.openxmlformats.org/officeDocument/2006/relationships/customXml" Target="../ink/ink434.xml"/><Relationship Id="rId32" Type="http://schemas.openxmlformats.org/officeDocument/2006/relationships/image" Target="../media/image16.png"/><Relationship Id="rId37" Type="http://schemas.openxmlformats.org/officeDocument/2006/relationships/customXml" Target="../ink/ink447.xml"/><Relationship Id="rId53" Type="http://schemas.openxmlformats.org/officeDocument/2006/relationships/image" Target="../media/image24.png"/><Relationship Id="rId58" Type="http://schemas.openxmlformats.org/officeDocument/2006/relationships/customXml" Target="../ink/ink458.xml"/><Relationship Id="rId74" Type="http://schemas.openxmlformats.org/officeDocument/2006/relationships/customXml" Target="../ink/ink466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438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442.xml"/><Relationship Id="rId30" Type="http://schemas.openxmlformats.org/officeDocument/2006/relationships/image" Target="../media/image15.png"/><Relationship Id="rId35" Type="http://schemas.openxmlformats.org/officeDocument/2006/relationships/customXml" Target="../ink/ink446.xml"/><Relationship Id="rId43" Type="http://schemas.openxmlformats.org/officeDocument/2006/relationships/customXml" Target="../ink/ink450.xml"/><Relationship Id="rId48" Type="http://schemas.openxmlformats.org/officeDocument/2006/relationships/image" Target="../media/image22.png"/><Relationship Id="rId56" Type="http://schemas.openxmlformats.org/officeDocument/2006/relationships/customXml" Target="../ink/ink457.xml"/><Relationship Id="rId64" Type="http://schemas.openxmlformats.org/officeDocument/2006/relationships/customXml" Target="../ink/ink461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465.xml"/><Relationship Id="rId80" Type="http://schemas.openxmlformats.org/officeDocument/2006/relationships/customXml" Target="../ink/ink469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437.xml"/><Relationship Id="rId25" Type="http://schemas.openxmlformats.org/officeDocument/2006/relationships/customXml" Target="../ink/ink441.xml"/><Relationship Id="rId33" Type="http://schemas.openxmlformats.org/officeDocument/2006/relationships/customXml" Target="../ink/ink445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449.xml"/><Relationship Id="rId54" Type="http://schemas.openxmlformats.org/officeDocument/2006/relationships/customXml" Target="../ink/ink456.xml"/><Relationship Id="rId62" Type="http://schemas.openxmlformats.org/officeDocument/2006/relationships/customXml" Target="../ink/ink460.xml"/><Relationship Id="rId70" Type="http://schemas.openxmlformats.org/officeDocument/2006/relationships/customXml" Target="../ink/ink464.xml"/><Relationship Id="rId75" Type="http://schemas.openxmlformats.org/officeDocument/2006/relationships/image" Target="../media/image35.png"/><Relationship Id="rId83" Type="http://schemas.openxmlformats.org/officeDocument/2006/relationships/customXml" Target="../ink/ink4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436.xml"/><Relationship Id="rId23" Type="http://schemas.openxmlformats.org/officeDocument/2006/relationships/customXml" Target="../ink/ink440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453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444.xml"/><Relationship Id="rId44" Type="http://schemas.openxmlformats.org/officeDocument/2006/relationships/image" Target="../media/image12.png"/><Relationship Id="rId52" Type="http://schemas.openxmlformats.org/officeDocument/2006/relationships/customXml" Target="../ink/ink455.xml"/><Relationship Id="rId60" Type="http://schemas.openxmlformats.org/officeDocument/2006/relationships/customXml" Target="../ink/ink459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468.xml"/><Relationship Id="rId81" Type="http://schemas.openxmlformats.org/officeDocument/2006/relationships/customXml" Target="../ink/ink470.xml"/><Relationship Id="rId4" Type="http://schemas.openxmlformats.org/officeDocument/2006/relationships/customXml" Target="../ink/ink431.xml"/><Relationship Id="rId9" Type="http://schemas.openxmlformats.org/officeDocument/2006/relationships/customXml" Target="../ink/ink433.xml"/><Relationship Id="rId13" Type="http://schemas.openxmlformats.org/officeDocument/2006/relationships/customXml" Target="../ink/ink435.xml"/><Relationship Id="rId18" Type="http://schemas.openxmlformats.org/officeDocument/2006/relationships/image" Target="../media/image7.png"/><Relationship Id="rId39" Type="http://schemas.openxmlformats.org/officeDocument/2006/relationships/customXml" Target="../ink/ink448.xml"/><Relationship Id="rId34" Type="http://schemas.openxmlformats.org/officeDocument/2006/relationships/image" Target="../media/image17.png"/><Relationship Id="rId50" Type="http://schemas.openxmlformats.org/officeDocument/2006/relationships/customXml" Target="../ink/ink454.xml"/><Relationship Id="rId55" Type="http://schemas.openxmlformats.org/officeDocument/2006/relationships/image" Target="../media/image25.png"/><Relationship Id="rId76" Type="http://schemas.openxmlformats.org/officeDocument/2006/relationships/customXml" Target="../ink/ink467.xml"/><Relationship Id="rId7" Type="http://schemas.openxmlformats.org/officeDocument/2006/relationships/customXml" Target="../ink/ink432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29" Type="http://schemas.openxmlformats.org/officeDocument/2006/relationships/customXml" Target="../ink/ink443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451.xml"/><Relationship Id="rId66" Type="http://schemas.openxmlformats.org/officeDocument/2006/relationships/customXml" Target="../ink/ink462.xml"/><Relationship Id="rId61" Type="http://schemas.openxmlformats.org/officeDocument/2006/relationships/image" Target="../media/image28.png"/><Relationship Id="rId82" Type="http://schemas.openxmlformats.org/officeDocument/2006/relationships/customXml" Target="../ink/ink471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482.xml"/><Relationship Id="rId42" Type="http://schemas.openxmlformats.org/officeDocument/2006/relationships/image" Target="../media/image11.png"/><Relationship Id="rId47" Type="http://schemas.openxmlformats.org/officeDocument/2006/relationships/customXml" Target="../ink/ink495.xml"/><Relationship Id="rId63" Type="http://schemas.openxmlformats.org/officeDocument/2006/relationships/image" Target="../media/image29.png"/><Relationship Id="rId68" Type="http://schemas.openxmlformats.org/officeDocument/2006/relationships/customXml" Target="../ink/ink506.xml"/><Relationship Id="rId84" Type="http://schemas.openxmlformats.org/officeDocument/2006/relationships/customXml" Target="../ink/ink516.xml"/><Relationship Id="rId16" Type="http://schemas.openxmlformats.org/officeDocument/2006/relationships/image" Target="../media/image6.png"/><Relationship Id="rId11" Type="http://schemas.openxmlformats.org/officeDocument/2006/relationships/customXml" Target="../ink/ink477.xml"/><Relationship Id="rId32" Type="http://schemas.openxmlformats.org/officeDocument/2006/relationships/image" Target="../media/image16.png"/><Relationship Id="rId37" Type="http://schemas.openxmlformats.org/officeDocument/2006/relationships/customXml" Target="../ink/ink490.xml"/><Relationship Id="rId53" Type="http://schemas.openxmlformats.org/officeDocument/2006/relationships/image" Target="../media/image24.png"/><Relationship Id="rId58" Type="http://schemas.openxmlformats.org/officeDocument/2006/relationships/customXml" Target="../ink/ink501.xml"/><Relationship Id="rId74" Type="http://schemas.openxmlformats.org/officeDocument/2006/relationships/customXml" Target="../ink/ink509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481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485.xml"/><Relationship Id="rId30" Type="http://schemas.openxmlformats.org/officeDocument/2006/relationships/image" Target="../media/image15.png"/><Relationship Id="rId35" Type="http://schemas.openxmlformats.org/officeDocument/2006/relationships/customXml" Target="../ink/ink489.xml"/><Relationship Id="rId43" Type="http://schemas.openxmlformats.org/officeDocument/2006/relationships/customXml" Target="../ink/ink493.xml"/><Relationship Id="rId48" Type="http://schemas.openxmlformats.org/officeDocument/2006/relationships/image" Target="../media/image22.png"/><Relationship Id="rId56" Type="http://schemas.openxmlformats.org/officeDocument/2006/relationships/customXml" Target="../ink/ink500.xml"/><Relationship Id="rId64" Type="http://schemas.openxmlformats.org/officeDocument/2006/relationships/customXml" Target="../ink/ink504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508.xml"/><Relationship Id="rId80" Type="http://schemas.openxmlformats.org/officeDocument/2006/relationships/customXml" Target="../ink/ink512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480.xml"/><Relationship Id="rId25" Type="http://schemas.openxmlformats.org/officeDocument/2006/relationships/customXml" Target="../ink/ink484.xml"/><Relationship Id="rId33" Type="http://schemas.openxmlformats.org/officeDocument/2006/relationships/customXml" Target="../ink/ink488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492.xml"/><Relationship Id="rId54" Type="http://schemas.openxmlformats.org/officeDocument/2006/relationships/customXml" Target="../ink/ink499.xml"/><Relationship Id="rId62" Type="http://schemas.openxmlformats.org/officeDocument/2006/relationships/customXml" Target="../ink/ink503.xml"/><Relationship Id="rId70" Type="http://schemas.openxmlformats.org/officeDocument/2006/relationships/customXml" Target="../ink/ink507.xml"/><Relationship Id="rId75" Type="http://schemas.openxmlformats.org/officeDocument/2006/relationships/image" Target="../media/image35.png"/><Relationship Id="rId83" Type="http://schemas.openxmlformats.org/officeDocument/2006/relationships/customXml" Target="../ink/ink5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479.xml"/><Relationship Id="rId23" Type="http://schemas.openxmlformats.org/officeDocument/2006/relationships/customXml" Target="../ink/ink483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496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487.xml"/><Relationship Id="rId44" Type="http://schemas.openxmlformats.org/officeDocument/2006/relationships/image" Target="../media/image12.png"/><Relationship Id="rId52" Type="http://schemas.openxmlformats.org/officeDocument/2006/relationships/customXml" Target="../ink/ink498.xml"/><Relationship Id="rId60" Type="http://schemas.openxmlformats.org/officeDocument/2006/relationships/customXml" Target="../ink/ink502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511.xml"/><Relationship Id="rId81" Type="http://schemas.openxmlformats.org/officeDocument/2006/relationships/customXml" Target="../ink/ink513.xml"/><Relationship Id="rId4" Type="http://schemas.openxmlformats.org/officeDocument/2006/relationships/customXml" Target="../ink/ink474.xml"/><Relationship Id="rId9" Type="http://schemas.openxmlformats.org/officeDocument/2006/relationships/customXml" Target="../ink/ink476.xml"/><Relationship Id="rId13" Type="http://schemas.openxmlformats.org/officeDocument/2006/relationships/customXml" Target="../ink/ink478.xml"/><Relationship Id="rId18" Type="http://schemas.openxmlformats.org/officeDocument/2006/relationships/image" Target="../media/image7.png"/><Relationship Id="rId39" Type="http://schemas.openxmlformats.org/officeDocument/2006/relationships/customXml" Target="../ink/ink491.xml"/><Relationship Id="rId34" Type="http://schemas.openxmlformats.org/officeDocument/2006/relationships/image" Target="../media/image17.png"/><Relationship Id="rId50" Type="http://schemas.openxmlformats.org/officeDocument/2006/relationships/customXml" Target="../ink/ink497.xml"/><Relationship Id="rId55" Type="http://schemas.openxmlformats.org/officeDocument/2006/relationships/image" Target="../media/image25.png"/><Relationship Id="rId76" Type="http://schemas.openxmlformats.org/officeDocument/2006/relationships/customXml" Target="../ink/ink510.xml"/><Relationship Id="rId7" Type="http://schemas.openxmlformats.org/officeDocument/2006/relationships/customXml" Target="../ink/ink475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29" Type="http://schemas.openxmlformats.org/officeDocument/2006/relationships/customXml" Target="../ink/ink486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494.xml"/><Relationship Id="rId66" Type="http://schemas.openxmlformats.org/officeDocument/2006/relationships/customXml" Target="../ink/ink505.xml"/><Relationship Id="rId61" Type="http://schemas.openxmlformats.org/officeDocument/2006/relationships/image" Target="../media/image28.png"/><Relationship Id="rId82" Type="http://schemas.openxmlformats.org/officeDocument/2006/relationships/customXml" Target="../ink/ink514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525.xml"/><Relationship Id="rId42" Type="http://schemas.openxmlformats.org/officeDocument/2006/relationships/image" Target="../media/image11.png"/><Relationship Id="rId47" Type="http://schemas.openxmlformats.org/officeDocument/2006/relationships/customXml" Target="../ink/ink538.xml"/><Relationship Id="rId63" Type="http://schemas.openxmlformats.org/officeDocument/2006/relationships/image" Target="../media/image29.png"/><Relationship Id="rId68" Type="http://schemas.openxmlformats.org/officeDocument/2006/relationships/customXml" Target="../ink/ink549.xml"/><Relationship Id="rId84" Type="http://schemas.openxmlformats.org/officeDocument/2006/relationships/customXml" Target="../ink/ink559.xml"/><Relationship Id="rId16" Type="http://schemas.openxmlformats.org/officeDocument/2006/relationships/image" Target="../media/image6.png"/><Relationship Id="rId11" Type="http://schemas.openxmlformats.org/officeDocument/2006/relationships/customXml" Target="../ink/ink520.xml"/><Relationship Id="rId32" Type="http://schemas.openxmlformats.org/officeDocument/2006/relationships/image" Target="../media/image16.png"/><Relationship Id="rId37" Type="http://schemas.openxmlformats.org/officeDocument/2006/relationships/customXml" Target="../ink/ink533.xml"/><Relationship Id="rId53" Type="http://schemas.openxmlformats.org/officeDocument/2006/relationships/image" Target="../media/image24.png"/><Relationship Id="rId58" Type="http://schemas.openxmlformats.org/officeDocument/2006/relationships/customXml" Target="../ink/ink544.xml"/><Relationship Id="rId74" Type="http://schemas.openxmlformats.org/officeDocument/2006/relationships/customXml" Target="../ink/ink552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524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528.xml"/><Relationship Id="rId30" Type="http://schemas.openxmlformats.org/officeDocument/2006/relationships/image" Target="../media/image15.png"/><Relationship Id="rId35" Type="http://schemas.openxmlformats.org/officeDocument/2006/relationships/customXml" Target="../ink/ink532.xml"/><Relationship Id="rId43" Type="http://schemas.openxmlformats.org/officeDocument/2006/relationships/customXml" Target="../ink/ink536.xml"/><Relationship Id="rId48" Type="http://schemas.openxmlformats.org/officeDocument/2006/relationships/image" Target="../media/image22.png"/><Relationship Id="rId56" Type="http://schemas.openxmlformats.org/officeDocument/2006/relationships/customXml" Target="../ink/ink543.xml"/><Relationship Id="rId64" Type="http://schemas.openxmlformats.org/officeDocument/2006/relationships/customXml" Target="../ink/ink547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551.xml"/><Relationship Id="rId80" Type="http://schemas.openxmlformats.org/officeDocument/2006/relationships/customXml" Target="../ink/ink555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523.xml"/><Relationship Id="rId25" Type="http://schemas.openxmlformats.org/officeDocument/2006/relationships/customXml" Target="../ink/ink527.xml"/><Relationship Id="rId33" Type="http://schemas.openxmlformats.org/officeDocument/2006/relationships/customXml" Target="../ink/ink531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535.xml"/><Relationship Id="rId54" Type="http://schemas.openxmlformats.org/officeDocument/2006/relationships/customXml" Target="../ink/ink542.xml"/><Relationship Id="rId62" Type="http://schemas.openxmlformats.org/officeDocument/2006/relationships/customXml" Target="../ink/ink546.xml"/><Relationship Id="rId70" Type="http://schemas.openxmlformats.org/officeDocument/2006/relationships/customXml" Target="../ink/ink550.xml"/><Relationship Id="rId75" Type="http://schemas.openxmlformats.org/officeDocument/2006/relationships/image" Target="../media/image35.png"/><Relationship Id="rId83" Type="http://schemas.openxmlformats.org/officeDocument/2006/relationships/customXml" Target="../ink/ink5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522.xml"/><Relationship Id="rId23" Type="http://schemas.openxmlformats.org/officeDocument/2006/relationships/customXml" Target="../ink/ink526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539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530.xml"/><Relationship Id="rId44" Type="http://schemas.openxmlformats.org/officeDocument/2006/relationships/image" Target="../media/image12.png"/><Relationship Id="rId52" Type="http://schemas.openxmlformats.org/officeDocument/2006/relationships/customXml" Target="../ink/ink541.xml"/><Relationship Id="rId60" Type="http://schemas.openxmlformats.org/officeDocument/2006/relationships/customXml" Target="../ink/ink545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554.xml"/><Relationship Id="rId81" Type="http://schemas.openxmlformats.org/officeDocument/2006/relationships/customXml" Target="../ink/ink556.xml"/><Relationship Id="rId4" Type="http://schemas.openxmlformats.org/officeDocument/2006/relationships/customXml" Target="../ink/ink517.xml"/><Relationship Id="rId9" Type="http://schemas.openxmlformats.org/officeDocument/2006/relationships/customXml" Target="../ink/ink519.xml"/><Relationship Id="rId13" Type="http://schemas.openxmlformats.org/officeDocument/2006/relationships/customXml" Target="../ink/ink521.xml"/><Relationship Id="rId18" Type="http://schemas.openxmlformats.org/officeDocument/2006/relationships/image" Target="../media/image7.png"/><Relationship Id="rId39" Type="http://schemas.openxmlformats.org/officeDocument/2006/relationships/customXml" Target="../ink/ink534.xml"/><Relationship Id="rId34" Type="http://schemas.openxmlformats.org/officeDocument/2006/relationships/image" Target="../media/image17.png"/><Relationship Id="rId50" Type="http://schemas.openxmlformats.org/officeDocument/2006/relationships/customXml" Target="../ink/ink540.xml"/><Relationship Id="rId55" Type="http://schemas.openxmlformats.org/officeDocument/2006/relationships/image" Target="../media/image25.png"/><Relationship Id="rId76" Type="http://schemas.openxmlformats.org/officeDocument/2006/relationships/customXml" Target="../ink/ink553.xml"/><Relationship Id="rId7" Type="http://schemas.openxmlformats.org/officeDocument/2006/relationships/customXml" Target="../ink/ink518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529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537.xml"/><Relationship Id="rId66" Type="http://schemas.openxmlformats.org/officeDocument/2006/relationships/customXml" Target="../ink/ink548.xml"/><Relationship Id="rId61" Type="http://schemas.openxmlformats.org/officeDocument/2006/relationships/image" Target="../media/image28.png"/><Relationship Id="rId82" Type="http://schemas.openxmlformats.org/officeDocument/2006/relationships/customXml" Target="../ink/ink557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568.xml"/><Relationship Id="rId42" Type="http://schemas.openxmlformats.org/officeDocument/2006/relationships/image" Target="../media/image11.png"/><Relationship Id="rId47" Type="http://schemas.openxmlformats.org/officeDocument/2006/relationships/customXml" Target="../ink/ink581.xml"/><Relationship Id="rId63" Type="http://schemas.openxmlformats.org/officeDocument/2006/relationships/image" Target="../media/image29.png"/><Relationship Id="rId68" Type="http://schemas.openxmlformats.org/officeDocument/2006/relationships/customXml" Target="../ink/ink592.xml"/><Relationship Id="rId84" Type="http://schemas.openxmlformats.org/officeDocument/2006/relationships/customXml" Target="../ink/ink602.xml"/><Relationship Id="rId16" Type="http://schemas.openxmlformats.org/officeDocument/2006/relationships/image" Target="../media/image6.png"/><Relationship Id="rId11" Type="http://schemas.openxmlformats.org/officeDocument/2006/relationships/customXml" Target="../ink/ink563.xml"/><Relationship Id="rId32" Type="http://schemas.openxmlformats.org/officeDocument/2006/relationships/image" Target="../media/image16.png"/><Relationship Id="rId37" Type="http://schemas.openxmlformats.org/officeDocument/2006/relationships/customXml" Target="../ink/ink576.xml"/><Relationship Id="rId53" Type="http://schemas.openxmlformats.org/officeDocument/2006/relationships/image" Target="../media/image24.png"/><Relationship Id="rId58" Type="http://schemas.openxmlformats.org/officeDocument/2006/relationships/customXml" Target="../ink/ink587.xml"/><Relationship Id="rId74" Type="http://schemas.openxmlformats.org/officeDocument/2006/relationships/customXml" Target="../ink/ink595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567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571.xml"/><Relationship Id="rId30" Type="http://schemas.openxmlformats.org/officeDocument/2006/relationships/image" Target="../media/image15.png"/><Relationship Id="rId35" Type="http://schemas.openxmlformats.org/officeDocument/2006/relationships/customXml" Target="../ink/ink575.xml"/><Relationship Id="rId43" Type="http://schemas.openxmlformats.org/officeDocument/2006/relationships/customXml" Target="../ink/ink579.xml"/><Relationship Id="rId48" Type="http://schemas.openxmlformats.org/officeDocument/2006/relationships/image" Target="../media/image22.png"/><Relationship Id="rId56" Type="http://schemas.openxmlformats.org/officeDocument/2006/relationships/customXml" Target="../ink/ink586.xml"/><Relationship Id="rId64" Type="http://schemas.openxmlformats.org/officeDocument/2006/relationships/customXml" Target="../ink/ink590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594.xml"/><Relationship Id="rId80" Type="http://schemas.openxmlformats.org/officeDocument/2006/relationships/customXml" Target="../ink/ink598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566.xml"/><Relationship Id="rId25" Type="http://schemas.openxmlformats.org/officeDocument/2006/relationships/customXml" Target="../ink/ink570.xml"/><Relationship Id="rId33" Type="http://schemas.openxmlformats.org/officeDocument/2006/relationships/customXml" Target="../ink/ink574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578.xml"/><Relationship Id="rId54" Type="http://schemas.openxmlformats.org/officeDocument/2006/relationships/customXml" Target="../ink/ink585.xml"/><Relationship Id="rId62" Type="http://schemas.openxmlformats.org/officeDocument/2006/relationships/customXml" Target="../ink/ink589.xml"/><Relationship Id="rId70" Type="http://schemas.openxmlformats.org/officeDocument/2006/relationships/customXml" Target="../ink/ink593.xml"/><Relationship Id="rId75" Type="http://schemas.openxmlformats.org/officeDocument/2006/relationships/image" Target="../media/image35.png"/><Relationship Id="rId83" Type="http://schemas.openxmlformats.org/officeDocument/2006/relationships/customXml" Target="../ink/ink6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565.xml"/><Relationship Id="rId23" Type="http://schemas.openxmlformats.org/officeDocument/2006/relationships/customXml" Target="../ink/ink569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582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573.xml"/><Relationship Id="rId44" Type="http://schemas.openxmlformats.org/officeDocument/2006/relationships/image" Target="../media/image12.png"/><Relationship Id="rId52" Type="http://schemas.openxmlformats.org/officeDocument/2006/relationships/customXml" Target="../ink/ink584.xml"/><Relationship Id="rId60" Type="http://schemas.openxmlformats.org/officeDocument/2006/relationships/customXml" Target="../ink/ink588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597.xml"/><Relationship Id="rId81" Type="http://schemas.openxmlformats.org/officeDocument/2006/relationships/customXml" Target="../ink/ink599.xml"/><Relationship Id="rId4" Type="http://schemas.openxmlformats.org/officeDocument/2006/relationships/customXml" Target="../ink/ink560.xml"/><Relationship Id="rId9" Type="http://schemas.openxmlformats.org/officeDocument/2006/relationships/customXml" Target="../ink/ink562.xml"/><Relationship Id="rId13" Type="http://schemas.openxmlformats.org/officeDocument/2006/relationships/customXml" Target="../ink/ink564.xml"/><Relationship Id="rId18" Type="http://schemas.openxmlformats.org/officeDocument/2006/relationships/image" Target="../media/image7.png"/><Relationship Id="rId39" Type="http://schemas.openxmlformats.org/officeDocument/2006/relationships/customXml" Target="../ink/ink577.xml"/><Relationship Id="rId34" Type="http://schemas.openxmlformats.org/officeDocument/2006/relationships/image" Target="../media/image17.png"/><Relationship Id="rId50" Type="http://schemas.openxmlformats.org/officeDocument/2006/relationships/customXml" Target="../ink/ink583.xml"/><Relationship Id="rId55" Type="http://schemas.openxmlformats.org/officeDocument/2006/relationships/image" Target="../media/image25.png"/><Relationship Id="rId76" Type="http://schemas.openxmlformats.org/officeDocument/2006/relationships/customXml" Target="../ink/ink596.xml"/><Relationship Id="rId7" Type="http://schemas.openxmlformats.org/officeDocument/2006/relationships/customXml" Target="../ink/ink561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29" Type="http://schemas.openxmlformats.org/officeDocument/2006/relationships/customXml" Target="../ink/ink572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580.xml"/><Relationship Id="rId66" Type="http://schemas.openxmlformats.org/officeDocument/2006/relationships/customXml" Target="../ink/ink591.xml"/><Relationship Id="rId61" Type="http://schemas.openxmlformats.org/officeDocument/2006/relationships/image" Target="../media/image28.png"/><Relationship Id="rId82" Type="http://schemas.openxmlformats.org/officeDocument/2006/relationships/customXml" Target="../ink/ink600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611.xml"/><Relationship Id="rId42" Type="http://schemas.openxmlformats.org/officeDocument/2006/relationships/image" Target="../media/image11.png"/><Relationship Id="rId47" Type="http://schemas.openxmlformats.org/officeDocument/2006/relationships/customXml" Target="../ink/ink624.xml"/><Relationship Id="rId63" Type="http://schemas.openxmlformats.org/officeDocument/2006/relationships/image" Target="../media/image29.png"/><Relationship Id="rId68" Type="http://schemas.openxmlformats.org/officeDocument/2006/relationships/customXml" Target="../ink/ink635.xml"/><Relationship Id="rId84" Type="http://schemas.openxmlformats.org/officeDocument/2006/relationships/customXml" Target="../ink/ink645.xml"/><Relationship Id="rId16" Type="http://schemas.openxmlformats.org/officeDocument/2006/relationships/image" Target="../media/image6.png"/><Relationship Id="rId11" Type="http://schemas.openxmlformats.org/officeDocument/2006/relationships/customXml" Target="../ink/ink606.xml"/><Relationship Id="rId32" Type="http://schemas.openxmlformats.org/officeDocument/2006/relationships/image" Target="../media/image16.png"/><Relationship Id="rId37" Type="http://schemas.openxmlformats.org/officeDocument/2006/relationships/customXml" Target="../ink/ink619.xml"/><Relationship Id="rId53" Type="http://schemas.openxmlformats.org/officeDocument/2006/relationships/image" Target="../media/image24.png"/><Relationship Id="rId58" Type="http://schemas.openxmlformats.org/officeDocument/2006/relationships/customXml" Target="../ink/ink630.xml"/><Relationship Id="rId74" Type="http://schemas.openxmlformats.org/officeDocument/2006/relationships/customXml" Target="../ink/ink638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610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614.xml"/><Relationship Id="rId30" Type="http://schemas.openxmlformats.org/officeDocument/2006/relationships/image" Target="../media/image15.png"/><Relationship Id="rId35" Type="http://schemas.openxmlformats.org/officeDocument/2006/relationships/customXml" Target="../ink/ink618.xml"/><Relationship Id="rId43" Type="http://schemas.openxmlformats.org/officeDocument/2006/relationships/customXml" Target="../ink/ink622.xml"/><Relationship Id="rId48" Type="http://schemas.openxmlformats.org/officeDocument/2006/relationships/image" Target="../media/image22.png"/><Relationship Id="rId56" Type="http://schemas.openxmlformats.org/officeDocument/2006/relationships/customXml" Target="../ink/ink629.xml"/><Relationship Id="rId64" Type="http://schemas.openxmlformats.org/officeDocument/2006/relationships/customXml" Target="../ink/ink633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637.xml"/><Relationship Id="rId80" Type="http://schemas.openxmlformats.org/officeDocument/2006/relationships/customXml" Target="../ink/ink641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609.xml"/><Relationship Id="rId25" Type="http://schemas.openxmlformats.org/officeDocument/2006/relationships/customXml" Target="../ink/ink613.xml"/><Relationship Id="rId33" Type="http://schemas.openxmlformats.org/officeDocument/2006/relationships/customXml" Target="../ink/ink617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621.xml"/><Relationship Id="rId54" Type="http://schemas.openxmlformats.org/officeDocument/2006/relationships/customXml" Target="../ink/ink628.xml"/><Relationship Id="rId62" Type="http://schemas.openxmlformats.org/officeDocument/2006/relationships/customXml" Target="../ink/ink632.xml"/><Relationship Id="rId70" Type="http://schemas.openxmlformats.org/officeDocument/2006/relationships/customXml" Target="../ink/ink636.xml"/><Relationship Id="rId75" Type="http://schemas.openxmlformats.org/officeDocument/2006/relationships/image" Target="../media/image35.png"/><Relationship Id="rId83" Type="http://schemas.openxmlformats.org/officeDocument/2006/relationships/customXml" Target="../ink/ink6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608.xml"/><Relationship Id="rId23" Type="http://schemas.openxmlformats.org/officeDocument/2006/relationships/customXml" Target="../ink/ink612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625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616.xml"/><Relationship Id="rId44" Type="http://schemas.openxmlformats.org/officeDocument/2006/relationships/image" Target="../media/image12.png"/><Relationship Id="rId52" Type="http://schemas.openxmlformats.org/officeDocument/2006/relationships/customXml" Target="../ink/ink627.xml"/><Relationship Id="rId60" Type="http://schemas.openxmlformats.org/officeDocument/2006/relationships/customXml" Target="../ink/ink631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640.xml"/><Relationship Id="rId81" Type="http://schemas.openxmlformats.org/officeDocument/2006/relationships/customXml" Target="../ink/ink642.xml"/><Relationship Id="rId4" Type="http://schemas.openxmlformats.org/officeDocument/2006/relationships/customXml" Target="../ink/ink603.xml"/><Relationship Id="rId9" Type="http://schemas.openxmlformats.org/officeDocument/2006/relationships/customXml" Target="../ink/ink605.xml"/><Relationship Id="rId13" Type="http://schemas.openxmlformats.org/officeDocument/2006/relationships/customXml" Target="../ink/ink607.xml"/><Relationship Id="rId18" Type="http://schemas.openxmlformats.org/officeDocument/2006/relationships/image" Target="../media/image7.png"/><Relationship Id="rId39" Type="http://schemas.openxmlformats.org/officeDocument/2006/relationships/customXml" Target="../ink/ink620.xml"/><Relationship Id="rId34" Type="http://schemas.openxmlformats.org/officeDocument/2006/relationships/image" Target="../media/image17.png"/><Relationship Id="rId50" Type="http://schemas.openxmlformats.org/officeDocument/2006/relationships/customXml" Target="../ink/ink626.xml"/><Relationship Id="rId55" Type="http://schemas.openxmlformats.org/officeDocument/2006/relationships/image" Target="../media/image25.png"/><Relationship Id="rId76" Type="http://schemas.openxmlformats.org/officeDocument/2006/relationships/customXml" Target="../ink/ink639.xml"/><Relationship Id="rId7" Type="http://schemas.openxmlformats.org/officeDocument/2006/relationships/customXml" Target="../ink/ink604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29" Type="http://schemas.openxmlformats.org/officeDocument/2006/relationships/customXml" Target="../ink/ink615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623.xml"/><Relationship Id="rId66" Type="http://schemas.openxmlformats.org/officeDocument/2006/relationships/customXml" Target="../ink/ink634.xml"/><Relationship Id="rId61" Type="http://schemas.openxmlformats.org/officeDocument/2006/relationships/image" Target="../media/image28.png"/><Relationship Id="rId82" Type="http://schemas.openxmlformats.org/officeDocument/2006/relationships/customXml" Target="../ink/ink643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654.xml"/><Relationship Id="rId42" Type="http://schemas.openxmlformats.org/officeDocument/2006/relationships/image" Target="../media/image11.png"/><Relationship Id="rId47" Type="http://schemas.openxmlformats.org/officeDocument/2006/relationships/customXml" Target="../ink/ink667.xml"/><Relationship Id="rId63" Type="http://schemas.openxmlformats.org/officeDocument/2006/relationships/image" Target="../media/image29.png"/><Relationship Id="rId68" Type="http://schemas.openxmlformats.org/officeDocument/2006/relationships/customXml" Target="../ink/ink678.xml"/><Relationship Id="rId84" Type="http://schemas.openxmlformats.org/officeDocument/2006/relationships/customXml" Target="../ink/ink688.xml"/><Relationship Id="rId16" Type="http://schemas.openxmlformats.org/officeDocument/2006/relationships/image" Target="../media/image6.png"/><Relationship Id="rId11" Type="http://schemas.openxmlformats.org/officeDocument/2006/relationships/customXml" Target="../ink/ink649.xml"/><Relationship Id="rId32" Type="http://schemas.openxmlformats.org/officeDocument/2006/relationships/image" Target="../media/image16.png"/><Relationship Id="rId37" Type="http://schemas.openxmlformats.org/officeDocument/2006/relationships/customXml" Target="../ink/ink662.xml"/><Relationship Id="rId53" Type="http://schemas.openxmlformats.org/officeDocument/2006/relationships/image" Target="../media/image24.png"/><Relationship Id="rId58" Type="http://schemas.openxmlformats.org/officeDocument/2006/relationships/customXml" Target="../ink/ink673.xml"/><Relationship Id="rId74" Type="http://schemas.openxmlformats.org/officeDocument/2006/relationships/customXml" Target="../ink/ink681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653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657.xml"/><Relationship Id="rId30" Type="http://schemas.openxmlformats.org/officeDocument/2006/relationships/image" Target="../media/image15.png"/><Relationship Id="rId35" Type="http://schemas.openxmlformats.org/officeDocument/2006/relationships/customXml" Target="../ink/ink661.xml"/><Relationship Id="rId43" Type="http://schemas.openxmlformats.org/officeDocument/2006/relationships/customXml" Target="../ink/ink665.xml"/><Relationship Id="rId48" Type="http://schemas.openxmlformats.org/officeDocument/2006/relationships/image" Target="../media/image22.png"/><Relationship Id="rId56" Type="http://schemas.openxmlformats.org/officeDocument/2006/relationships/customXml" Target="../ink/ink672.xml"/><Relationship Id="rId64" Type="http://schemas.openxmlformats.org/officeDocument/2006/relationships/customXml" Target="../ink/ink676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680.xml"/><Relationship Id="rId80" Type="http://schemas.openxmlformats.org/officeDocument/2006/relationships/customXml" Target="../ink/ink684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652.xml"/><Relationship Id="rId25" Type="http://schemas.openxmlformats.org/officeDocument/2006/relationships/customXml" Target="../ink/ink656.xml"/><Relationship Id="rId33" Type="http://schemas.openxmlformats.org/officeDocument/2006/relationships/customXml" Target="../ink/ink660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664.xml"/><Relationship Id="rId54" Type="http://schemas.openxmlformats.org/officeDocument/2006/relationships/customXml" Target="../ink/ink671.xml"/><Relationship Id="rId62" Type="http://schemas.openxmlformats.org/officeDocument/2006/relationships/customXml" Target="../ink/ink675.xml"/><Relationship Id="rId70" Type="http://schemas.openxmlformats.org/officeDocument/2006/relationships/customXml" Target="../ink/ink679.xml"/><Relationship Id="rId75" Type="http://schemas.openxmlformats.org/officeDocument/2006/relationships/image" Target="../media/image35.png"/><Relationship Id="rId83" Type="http://schemas.openxmlformats.org/officeDocument/2006/relationships/customXml" Target="../ink/ink6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651.xml"/><Relationship Id="rId23" Type="http://schemas.openxmlformats.org/officeDocument/2006/relationships/customXml" Target="../ink/ink655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668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659.xml"/><Relationship Id="rId44" Type="http://schemas.openxmlformats.org/officeDocument/2006/relationships/image" Target="../media/image12.png"/><Relationship Id="rId52" Type="http://schemas.openxmlformats.org/officeDocument/2006/relationships/customXml" Target="../ink/ink670.xml"/><Relationship Id="rId60" Type="http://schemas.openxmlformats.org/officeDocument/2006/relationships/customXml" Target="../ink/ink674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683.xml"/><Relationship Id="rId81" Type="http://schemas.openxmlformats.org/officeDocument/2006/relationships/customXml" Target="../ink/ink685.xml"/><Relationship Id="rId4" Type="http://schemas.openxmlformats.org/officeDocument/2006/relationships/customXml" Target="../ink/ink646.xml"/><Relationship Id="rId9" Type="http://schemas.openxmlformats.org/officeDocument/2006/relationships/customXml" Target="../ink/ink648.xml"/><Relationship Id="rId13" Type="http://schemas.openxmlformats.org/officeDocument/2006/relationships/customXml" Target="../ink/ink650.xml"/><Relationship Id="rId18" Type="http://schemas.openxmlformats.org/officeDocument/2006/relationships/image" Target="../media/image7.png"/><Relationship Id="rId39" Type="http://schemas.openxmlformats.org/officeDocument/2006/relationships/customXml" Target="../ink/ink663.xml"/><Relationship Id="rId34" Type="http://schemas.openxmlformats.org/officeDocument/2006/relationships/image" Target="../media/image17.png"/><Relationship Id="rId50" Type="http://schemas.openxmlformats.org/officeDocument/2006/relationships/customXml" Target="../ink/ink669.xml"/><Relationship Id="rId55" Type="http://schemas.openxmlformats.org/officeDocument/2006/relationships/image" Target="../media/image25.png"/><Relationship Id="rId76" Type="http://schemas.openxmlformats.org/officeDocument/2006/relationships/customXml" Target="../ink/ink682.xml"/><Relationship Id="rId7" Type="http://schemas.openxmlformats.org/officeDocument/2006/relationships/customXml" Target="../ink/ink647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658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666.xml"/><Relationship Id="rId66" Type="http://schemas.openxmlformats.org/officeDocument/2006/relationships/customXml" Target="../ink/ink677.xml"/><Relationship Id="rId61" Type="http://schemas.openxmlformats.org/officeDocument/2006/relationships/image" Target="../media/image28.png"/><Relationship Id="rId82" Type="http://schemas.openxmlformats.org/officeDocument/2006/relationships/customXml" Target="../ink/ink686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697.xml"/><Relationship Id="rId42" Type="http://schemas.openxmlformats.org/officeDocument/2006/relationships/image" Target="../media/image11.png"/><Relationship Id="rId47" Type="http://schemas.openxmlformats.org/officeDocument/2006/relationships/customXml" Target="../ink/ink710.xml"/><Relationship Id="rId63" Type="http://schemas.openxmlformats.org/officeDocument/2006/relationships/image" Target="../media/image29.png"/><Relationship Id="rId68" Type="http://schemas.openxmlformats.org/officeDocument/2006/relationships/customXml" Target="../ink/ink721.xml"/><Relationship Id="rId84" Type="http://schemas.openxmlformats.org/officeDocument/2006/relationships/customXml" Target="../ink/ink731.xml"/><Relationship Id="rId16" Type="http://schemas.openxmlformats.org/officeDocument/2006/relationships/image" Target="../media/image6.png"/><Relationship Id="rId11" Type="http://schemas.openxmlformats.org/officeDocument/2006/relationships/customXml" Target="../ink/ink692.xml"/><Relationship Id="rId32" Type="http://schemas.openxmlformats.org/officeDocument/2006/relationships/image" Target="../media/image16.png"/><Relationship Id="rId37" Type="http://schemas.openxmlformats.org/officeDocument/2006/relationships/customXml" Target="../ink/ink705.xml"/><Relationship Id="rId53" Type="http://schemas.openxmlformats.org/officeDocument/2006/relationships/image" Target="../media/image24.png"/><Relationship Id="rId58" Type="http://schemas.openxmlformats.org/officeDocument/2006/relationships/customXml" Target="../ink/ink716.xml"/><Relationship Id="rId74" Type="http://schemas.openxmlformats.org/officeDocument/2006/relationships/customXml" Target="../ink/ink724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696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700.xml"/><Relationship Id="rId30" Type="http://schemas.openxmlformats.org/officeDocument/2006/relationships/image" Target="../media/image15.png"/><Relationship Id="rId35" Type="http://schemas.openxmlformats.org/officeDocument/2006/relationships/customXml" Target="../ink/ink704.xml"/><Relationship Id="rId43" Type="http://schemas.openxmlformats.org/officeDocument/2006/relationships/customXml" Target="../ink/ink708.xml"/><Relationship Id="rId48" Type="http://schemas.openxmlformats.org/officeDocument/2006/relationships/image" Target="../media/image22.png"/><Relationship Id="rId56" Type="http://schemas.openxmlformats.org/officeDocument/2006/relationships/customXml" Target="../ink/ink715.xml"/><Relationship Id="rId64" Type="http://schemas.openxmlformats.org/officeDocument/2006/relationships/customXml" Target="../ink/ink719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723.xml"/><Relationship Id="rId80" Type="http://schemas.openxmlformats.org/officeDocument/2006/relationships/customXml" Target="../ink/ink727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695.xml"/><Relationship Id="rId25" Type="http://schemas.openxmlformats.org/officeDocument/2006/relationships/customXml" Target="../ink/ink699.xml"/><Relationship Id="rId33" Type="http://schemas.openxmlformats.org/officeDocument/2006/relationships/customXml" Target="../ink/ink703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707.xml"/><Relationship Id="rId54" Type="http://schemas.openxmlformats.org/officeDocument/2006/relationships/customXml" Target="../ink/ink714.xml"/><Relationship Id="rId62" Type="http://schemas.openxmlformats.org/officeDocument/2006/relationships/customXml" Target="../ink/ink718.xml"/><Relationship Id="rId70" Type="http://schemas.openxmlformats.org/officeDocument/2006/relationships/customXml" Target="../ink/ink722.xml"/><Relationship Id="rId75" Type="http://schemas.openxmlformats.org/officeDocument/2006/relationships/image" Target="../media/image35.png"/><Relationship Id="rId83" Type="http://schemas.openxmlformats.org/officeDocument/2006/relationships/customXml" Target="../ink/ink7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694.xml"/><Relationship Id="rId23" Type="http://schemas.openxmlformats.org/officeDocument/2006/relationships/customXml" Target="../ink/ink698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711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702.xml"/><Relationship Id="rId44" Type="http://schemas.openxmlformats.org/officeDocument/2006/relationships/image" Target="../media/image12.png"/><Relationship Id="rId52" Type="http://schemas.openxmlformats.org/officeDocument/2006/relationships/customXml" Target="../ink/ink713.xml"/><Relationship Id="rId60" Type="http://schemas.openxmlformats.org/officeDocument/2006/relationships/customXml" Target="../ink/ink717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726.xml"/><Relationship Id="rId81" Type="http://schemas.openxmlformats.org/officeDocument/2006/relationships/customXml" Target="../ink/ink728.xml"/><Relationship Id="rId4" Type="http://schemas.openxmlformats.org/officeDocument/2006/relationships/customXml" Target="../ink/ink689.xml"/><Relationship Id="rId9" Type="http://schemas.openxmlformats.org/officeDocument/2006/relationships/customXml" Target="../ink/ink691.xml"/><Relationship Id="rId13" Type="http://schemas.openxmlformats.org/officeDocument/2006/relationships/customXml" Target="../ink/ink693.xml"/><Relationship Id="rId18" Type="http://schemas.openxmlformats.org/officeDocument/2006/relationships/image" Target="../media/image7.png"/><Relationship Id="rId39" Type="http://schemas.openxmlformats.org/officeDocument/2006/relationships/customXml" Target="../ink/ink706.xml"/><Relationship Id="rId34" Type="http://schemas.openxmlformats.org/officeDocument/2006/relationships/image" Target="../media/image17.png"/><Relationship Id="rId50" Type="http://schemas.openxmlformats.org/officeDocument/2006/relationships/customXml" Target="../ink/ink712.xml"/><Relationship Id="rId55" Type="http://schemas.openxmlformats.org/officeDocument/2006/relationships/image" Target="../media/image25.png"/><Relationship Id="rId76" Type="http://schemas.openxmlformats.org/officeDocument/2006/relationships/customXml" Target="../ink/ink725.xml"/><Relationship Id="rId7" Type="http://schemas.openxmlformats.org/officeDocument/2006/relationships/customXml" Target="../ink/ink690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29" Type="http://schemas.openxmlformats.org/officeDocument/2006/relationships/customXml" Target="../ink/ink701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709.xml"/><Relationship Id="rId66" Type="http://schemas.openxmlformats.org/officeDocument/2006/relationships/customXml" Target="../ink/ink720.xml"/><Relationship Id="rId61" Type="http://schemas.openxmlformats.org/officeDocument/2006/relationships/image" Target="../media/image28.png"/><Relationship Id="rId82" Type="http://schemas.openxmlformats.org/officeDocument/2006/relationships/customXml" Target="../ink/ink729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740.xml"/><Relationship Id="rId42" Type="http://schemas.openxmlformats.org/officeDocument/2006/relationships/image" Target="../media/image11.png"/><Relationship Id="rId47" Type="http://schemas.openxmlformats.org/officeDocument/2006/relationships/customXml" Target="../ink/ink753.xml"/><Relationship Id="rId63" Type="http://schemas.openxmlformats.org/officeDocument/2006/relationships/image" Target="../media/image29.png"/><Relationship Id="rId68" Type="http://schemas.openxmlformats.org/officeDocument/2006/relationships/customXml" Target="../ink/ink764.xml"/><Relationship Id="rId84" Type="http://schemas.openxmlformats.org/officeDocument/2006/relationships/customXml" Target="../ink/ink774.xml"/><Relationship Id="rId16" Type="http://schemas.openxmlformats.org/officeDocument/2006/relationships/image" Target="../media/image6.png"/><Relationship Id="rId11" Type="http://schemas.openxmlformats.org/officeDocument/2006/relationships/customXml" Target="../ink/ink735.xml"/><Relationship Id="rId32" Type="http://schemas.openxmlformats.org/officeDocument/2006/relationships/image" Target="../media/image16.png"/><Relationship Id="rId37" Type="http://schemas.openxmlformats.org/officeDocument/2006/relationships/customXml" Target="../ink/ink748.xml"/><Relationship Id="rId53" Type="http://schemas.openxmlformats.org/officeDocument/2006/relationships/image" Target="../media/image24.png"/><Relationship Id="rId58" Type="http://schemas.openxmlformats.org/officeDocument/2006/relationships/customXml" Target="../ink/ink759.xml"/><Relationship Id="rId74" Type="http://schemas.openxmlformats.org/officeDocument/2006/relationships/customXml" Target="../ink/ink767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739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743.xml"/><Relationship Id="rId30" Type="http://schemas.openxmlformats.org/officeDocument/2006/relationships/image" Target="../media/image15.png"/><Relationship Id="rId35" Type="http://schemas.openxmlformats.org/officeDocument/2006/relationships/customXml" Target="../ink/ink747.xml"/><Relationship Id="rId43" Type="http://schemas.openxmlformats.org/officeDocument/2006/relationships/customXml" Target="../ink/ink751.xml"/><Relationship Id="rId48" Type="http://schemas.openxmlformats.org/officeDocument/2006/relationships/image" Target="../media/image22.png"/><Relationship Id="rId56" Type="http://schemas.openxmlformats.org/officeDocument/2006/relationships/customXml" Target="../ink/ink758.xml"/><Relationship Id="rId64" Type="http://schemas.openxmlformats.org/officeDocument/2006/relationships/customXml" Target="../ink/ink762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766.xml"/><Relationship Id="rId80" Type="http://schemas.openxmlformats.org/officeDocument/2006/relationships/customXml" Target="../ink/ink770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738.xml"/><Relationship Id="rId25" Type="http://schemas.openxmlformats.org/officeDocument/2006/relationships/customXml" Target="../ink/ink742.xml"/><Relationship Id="rId33" Type="http://schemas.openxmlformats.org/officeDocument/2006/relationships/customXml" Target="../ink/ink746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750.xml"/><Relationship Id="rId54" Type="http://schemas.openxmlformats.org/officeDocument/2006/relationships/customXml" Target="../ink/ink757.xml"/><Relationship Id="rId62" Type="http://schemas.openxmlformats.org/officeDocument/2006/relationships/customXml" Target="../ink/ink761.xml"/><Relationship Id="rId70" Type="http://schemas.openxmlformats.org/officeDocument/2006/relationships/customXml" Target="../ink/ink765.xml"/><Relationship Id="rId75" Type="http://schemas.openxmlformats.org/officeDocument/2006/relationships/image" Target="../media/image35.png"/><Relationship Id="rId83" Type="http://schemas.openxmlformats.org/officeDocument/2006/relationships/customXml" Target="../ink/ink7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737.xml"/><Relationship Id="rId23" Type="http://schemas.openxmlformats.org/officeDocument/2006/relationships/customXml" Target="../ink/ink74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754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745.xml"/><Relationship Id="rId44" Type="http://schemas.openxmlformats.org/officeDocument/2006/relationships/image" Target="../media/image12.png"/><Relationship Id="rId52" Type="http://schemas.openxmlformats.org/officeDocument/2006/relationships/customXml" Target="../ink/ink756.xml"/><Relationship Id="rId60" Type="http://schemas.openxmlformats.org/officeDocument/2006/relationships/customXml" Target="../ink/ink760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769.xml"/><Relationship Id="rId81" Type="http://schemas.openxmlformats.org/officeDocument/2006/relationships/customXml" Target="../ink/ink771.xml"/><Relationship Id="rId4" Type="http://schemas.openxmlformats.org/officeDocument/2006/relationships/customXml" Target="../ink/ink732.xml"/><Relationship Id="rId9" Type="http://schemas.openxmlformats.org/officeDocument/2006/relationships/customXml" Target="../ink/ink734.xml"/><Relationship Id="rId13" Type="http://schemas.openxmlformats.org/officeDocument/2006/relationships/customXml" Target="../ink/ink736.xml"/><Relationship Id="rId18" Type="http://schemas.openxmlformats.org/officeDocument/2006/relationships/image" Target="../media/image7.png"/><Relationship Id="rId39" Type="http://schemas.openxmlformats.org/officeDocument/2006/relationships/customXml" Target="../ink/ink749.xml"/><Relationship Id="rId34" Type="http://schemas.openxmlformats.org/officeDocument/2006/relationships/image" Target="../media/image17.png"/><Relationship Id="rId50" Type="http://schemas.openxmlformats.org/officeDocument/2006/relationships/customXml" Target="../ink/ink755.xml"/><Relationship Id="rId55" Type="http://schemas.openxmlformats.org/officeDocument/2006/relationships/image" Target="../media/image25.png"/><Relationship Id="rId76" Type="http://schemas.openxmlformats.org/officeDocument/2006/relationships/customXml" Target="../ink/ink768.xml"/><Relationship Id="rId7" Type="http://schemas.openxmlformats.org/officeDocument/2006/relationships/customXml" Target="../ink/ink733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29" Type="http://schemas.openxmlformats.org/officeDocument/2006/relationships/customXml" Target="../ink/ink744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752.xml"/><Relationship Id="rId66" Type="http://schemas.openxmlformats.org/officeDocument/2006/relationships/customXml" Target="../ink/ink763.xml"/><Relationship Id="rId61" Type="http://schemas.openxmlformats.org/officeDocument/2006/relationships/image" Target="../media/image28.png"/><Relationship Id="rId82" Type="http://schemas.openxmlformats.org/officeDocument/2006/relationships/customXml" Target="../ink/ink772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783.xml"/><Relationship Id="rId42" Type="http://schemas.openxmlformats.org/officeDocument/2006/relationships/image" Target="../media/image11.png"/><Relationship Id="rId47" Type="http://schemas.openxmlformats.org/officeDocument/2006/relationships/customXml" Target="../ink/ink796.xml"/><Relationship Id="rId63" Type="http://schemas.openxmlformats.org/officeDocument/2006/relationships/image" Target="../media/image29.png"/><Relationship Id="rId68" Type="http://schemas.openxmlformats.org/officeDocument/2006/relationships/customXml" Target="../ink/ink807.xml"/><Relationship Id="rId84" Type="http://schemas.openxmlformats.org/officeDocument/2006/relationships/customXml" Target="../ink/ink817.xml"/><Relationship Id="rId16" Type="http://schemas.openxmlformats.org/officeDocument/2006/relationships/image" Target="../media/image6.png"/><Relationship Id="rId11" Type="http://schemas.openxmlformats.org/officeDocument/2006/relationships/customXml" Target="../ink/ink778.xml"/><Relationship Id="rId32" Type="http://schemas.openxmlformats.org/officeDocument/2006/relationships/image" Target="../media/image16.png"/><Relationship Id="rId37" Type="http://schemas.openxmlformats.org/officeDocument/2006/relationships/customXml" Target="../ink/ink791.xml"/><Relationship Id="rId53" Type="http://schemas.openxmlformats.org/officeDocument/2006/relationships/image" Target="../media/image24.png"/><Relationship Id="rId58" Type="http://schemas.openxmlformats.org/officeDocument/2006/relationships/customXml" Target="../ink/ink802.xml"/><Relationship Id="rId74" Type="http://schemas.openxmlformats.org/officeDocument/2006/relationships/customXml" Target="../ink/ink810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782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786.xml"/><Relationship Id="rId30" Type="http://schemas.openxmlformats.org/officeDocument/2006/relationships/image" Target="../media/image15.png"/><Relationship Id="rId35" Type="http://schemas.openxmlformats.org/officeDocument/2006/relationships/customXml" Target="../ink/ink790.xml"/><Relationship Id="rId43" Type="http://schemas.openxmlformats.org/officeDocument/2006/relationships/customXml" Target="../ink/ink794.xml"/><Relationship Id="rId48" Type="http://schemas.openxmlformats.org/officeDocument/2006/relationships/image" Target="../media/image22.png"/><Relationship Id="rId56" Type="http://schemas.openxmlformats.org/officeDocument/2006/relationships/customXml" Target="../ink/ink801.xml"/><Relationship Id="rId64" Type="http://schemas.openxmlformats.org/officeDocument/2006/relationships/customXml" Target="../ink/ink805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809.xml"/><Relationship Id="rId80" Type="http://schemas.openxmlformats.org/officeDocument/2006/relationships/customXml" Target="../ink/ink813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781.xml"/><Relationship Id="rId25" Type="http://schemas.openxmlformats.org/officeDocument/2006/relationships/customXml" Target="../ink/ink785.xml"/><Relationship Id="rId33" Type="http://schemas.openxmlformats.org/officeDocument/2006/relationships/customXml" Target="../ink/ink789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793.xml"/><Relationship Id="rId54" Type="http://schemas.openxmlformats.org/officeDocument/2006/relationships/customXml" Target="../ink/ink800.xml"/><Relationship Id="rId62" Type="http://schemas.openxmlformats.org/officeDocument/2006/relationships/customXml" Target="../ink/ink804.xml"/><Relationship Id="rId70" Type="http://schemas.openxmlformats.org/officeDocument/2006/relationships/customXml" Target="../ink/ink808.xml"/><Relationship Id="rId75" Type="http://schemas.openxmlformats.org/officeDocument/2006/relationships/image" Target="../media/image35.png"/><Relationship Id="rId83" Type="http://schemas.openxmlformats.org/officeDocument/2006/relationships/customXml" Target="../ink/ink8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780.xml"/><Relationship Id="rId23" Type="http://schemas.openxmlformats.org/officeDocument/2006/relationships/customXml" Target="../ink/ink784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797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788.xml"/><Relationship Id="rId44" Type="http://schemas.openxmlformats.org/officeDocument/2006/relationships/image" Target="../media/image12.png"/><Relationship Id="rId52" Type="http://schemas.openxmlformats.org/officeDocument/2006/relationships/customXml" Target="../ink/ink799.xml"/><Relationship Id="rId60" Type="http://schemas.openxmlformats.org/officeDocument/2006/relationships/customXml" Target="../ink/ink803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812.xml"/><Relationship Id="rId81" Type="http://schemas.openxmlformats.org/officeDocument/2006/relationships/customXml" Target="../ink/ink814.xml"/><Relationship Id="rId4" Type="http://schemas.openxmlformats.org/officeDocument/2006/relationships/customXml" Target="../ink/ink775.xml"/><Relationship Id="rId9" Type="http://schemas.openxmlformats.org/officeDocument/2006/relationships/customXml" Target="../ink/ink777.xml"/><Relationship Id="rId13" Type="http://schemas.openxmlformats.org/officeDocument/2006/relationships/customXml" Target="../ink/ink779.xml"/><Relationship Id="rId18" Type="http://schemas.openxmlformats.org/officeDocument/2006/relationships/image" Target="../media/image7.png"/><Relationship Id="rId39" Type="http://schemas.openxmlformats.org/officeDocument/2006/relationships/customXml" Target="../ink/ink792.xml"/><Relationship Id="rId34" Type="http://schemas.openxmlformats.org/officeDocument/2006/relationships/image" Target="../media/image17.png"/><Relationship Id="rId50" Type="http://schemas.openxmlformats.org/officeDocument/2006/relationships/customXml" Target="../ink/ink798.xml"/><Relationship Id="rId55" Type="http://schemas.openxmlformats.org/officeDocument/2006/relationships/image" Target="../media/image25.png"/><Relationship Id="rId76" Type="http://schemas.openxmlformats.org/officeDocument/2006/relationships/customXml" Target="../ink/ink811.xml"/><Relationship Id="rId7" Type="http://schemas.openxmlformats.org/officeDocument/2006/relationships/customXml" Target="../ink/ink776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29" Type="http://schemas.openxmlformats.org/officeDocument/2006/relationships/customXml" Target="../ink/ink787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795.xml"/><Relationship Id="rId66" Type="http://schemas.openxmlformats.org/officeDocument/2006/relationships/customXml" Target="../ink/ink806.xml"/><Relationship Id="rId61" Type="http://schemas.openxmlformats.org/officeDocument/2006/relationships/image" Target="../media/image28.png"/><Relationship Id="rId82" Type="http://schemas.openxmlformats.org/officeDocument/2006/relationships/customXml" Target="../ink/ink815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52.xml"/><Relationship Id="rId42" Type="http://schemas.openxmlformats.org/officeDocument/2006/relationships/image" Target="../media/image11.png"/><Relationship Id="rId47" Type="http://schemas.openxmlformats.org/officeDocument/2006/relationships/customXml" Target="../ink/ink65.xml"/><Relationship Id="rId63" Type="http://schemas.openxmlformats.org/officeDocument/2006/relationships/image" Target="../media/image29.png"/><Relationship Id="rId68" Type="http://schemas.openxmlformats.org/officeDocument/2006/relationships/customXml" Target="../ink/ink76.xml"/><Relationship Id="rId84" Type="http://schemas.openxmlformats.org/officeDocument/2006/relationships/customXml" Target="../ink/ink86.xml"/><Relationship Id="rId16" Type="http://schemas.openxmlformats.org/officeDocument/2006/relationships/image" Target="../media/image6.png"/><Relationship Id="rId11" Type="http://schemas.openxmlformats.org/officeDocument/2006/relationships/customXml" Target="../ink/ink47.xml"/><Relationship Id="rId32" Type="http://schemas.openxmlformats.org/officeDocument/2006/relationships/image" Target="../media/image16.png"/><Relationship Id="rId37" Type="http://schemas.openxmlformats.org/officeDocument/2006/relationships/customXml" Target="../ink/ink60.xml"/><Relationship Id="rId53" Type="http://schemas.openxmlformats.org/officeDocument/2006/relationships/image" Target="../media/image24.png"/><Relationship Id="rId58" Type="http://schemas.openxmlformats.org/officeDocument/2006/relationships/customXml" Target="../ink/ink71.xml"/><Relationship Id="rId74" Type="http://schemas.openxmlformats.org/officeDocument/2006/relationships/customXml" Target="../ink/ink79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51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55.xml"/><Relationship Id="rId30" Type="http://schemas.openxmlformats.org/officeDocument/2006/relationships/image" Target="../media/image15.png"/><Relationship Id="rId35" Type="http://schemas.openxmlformats.org/officeDocument/2006/relationships/customXml" Target="../ink/ink59.xml"/><Relationship Id="rId43" Type="http://schemas.openxmlformats.org/officeDocument/2006/relationships/customXml" Target="../ink/ink63.xml"/><Relationship Id="rId48" Type="http://schemas.openxmlformats.org/officeDocument/2006/relationships/image" Target="../media/image22.png"/><Relationship Id="rId56" Type="http://schemas.openxmlformats.org/officeDocument/2006/relationships/customXml" Target="../ink/ink70.xml"/><Relationship Id="rId64" Type="http://schemas.openxmlformats.org/officeDocument/2006/relationships/customXml" Target="../ink/ink74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78.xml"/><Relationship Id="rId80" Type="http://schemas.openxmlformats.org/officeDocument/2006/relationships/customXml" Target="../ink/ink82.xml"/><Relationship Id="rId85" Type="http://schemas.openxmlformats.org/officeDocument/2006/relationships/image" Target="../media/image38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50.xml"/><Relationship Id="rId25" Type="http://schemas.openxmlformats.org/officeDocument/2006/relationships/customXml" Target="../ink/ink54.xml"/><Relationship Id="rId33" Type="http://schemas.openxmlformats.org/officeDocument/2006/relationships/customXml" Target="../ink/ink58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62.xml"/><Relationship Id="rId54" Type="http://schemas.openxmlformats.org/officeDocument/2006/relationships/customXml" Target="../ink/ink69.xml"/><Relationship Id="rId62" Type="http://schemas.openxmlformats.org/officeDocument/2006/relationships/customXml" Target="../ink/ink73.xml"/><Relationship Id="rId70" Type="http://schemas.openxmlformats.org/officeDocument/2006/relationships/customXml" Target="../ink/ink77.xml"/><Relationship Id="rId75" Type="http://schemas.openxmlformats.org/officeDocument/2006/relationships/image" Target="../media/image35.png"/><Relationship Id="rId83" Type="http://schemas.openxmlformats.org/officeDocument/2006/relationships/customXml" Target="../ink/ink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49.xml"/><Relationship Id="rId23" Type="http://schemas.openxmlformats.org/officeDocument/2006/relationships/customXml" Target="../ink/ink53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66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57.xml"/><Relationship Id="rId44" Type="http://schemas.openxmlformats.org/officeDocument/2006/relationships/image" Target="../media/image12.png"/><Relationship Id="rId52" Type="http://schemas.openxmlformats.org/officeDocument/2006/relationships/customXml" Target="../ink/ink68.xml"/><Relationship Id="rId60" Type="http://schemas.openxmlformats.org/officeDocument/2006/relationships/customXml" Target="../ink/ink72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81.xml"/><Relationship Id="rId81" Type="http://schemas.openxmlformats.org/officeDocument/2006/relationships/customXml" Target="../ink/ink83.xml"/><Relationship Id="rId4" Type="http://schemas.openxmlformats.org/officeDocument/2006/relationships/customXml" Target="../ink/ink44.xml"/><Relationship Id="rId9" Type="http://schemas.openxmlformats.org/officeDocument/2006/relationships/customXml" Target="../ink/ink46.xml"/><Relationship Id="rId13" Type="http://schemas.openxmlformats.org/officeDocument/2006/relationships/customXml" Target="../ink/ink48.xml"/><Relationship Id="rId18" Type="http://schemas.openxmlformats.org/officeDocument/2006/relationships/image" Target="../media/image7.png"/><Relationship Id="rId39" Type="http://schemas.openxmlformats.org/officeDocument/2006/relationships/customXml" Target="../ink/ink61.xml"/><Relationship Id="rId34" Type="http://schemas.openxmlformats.org/officeDocument/2006/relationships/image" Target="../media/image17.png"/><Relationship Id="rId50" Type="http://schemas.openxmlformats.org/officeDocument/2006/relationships/customXml" Target="../ink/ink67.xml"/><Relationship Id="rId55" Type="http://schemas.openxmlformats.org/officeDocument/2006/relationships/image" Target="../media/image25.png"/><Relationship Id="rId76" Type="http://schemas.openxmlformats.org/officeDocument/2006/relationships/customXml" Target="../ink/ink80.xml"/><Relationship Id="rId7" Type="http://schemas.openxmlformats.org/officeDocument/2006/relationships/customXml" Target="../ink/ink45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56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64.xml"/><Relationship Id="rId66" Type="http://schemas.openxmlformats.org/officeDocument/2006/relationships/customXml" Target="../ink/ink75.xml"/><Relationship Id="rId61" Type="http://schemas.openxmlformats.org/officeDocument/2006/relationships/image" Target="../media/image28.png"/><Relationship Id="rId82" Type="http://schemas.openxmlformats.org/officeDocument/2006/relationships/customXml" Target="../ink/ink84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826.xml"/><Relationship Id="rId42" Type="http://schemas.openxmlformats.org/officeDocument/2006/relationships/image" Target="../media/image11.png"/><Relationship Id="rId47" Type="http://schemas.openxmlformats.org/officeDocument/2006/relationships/customXml" Target="../ink/ink839.xml"/><Relationship Id="rId63" Type="http://schemas.openxmlformats.org/officeDocument/2006/relationships/image" Target="../media/image29.png"/><Relationship Id="rId68" Type="http://schemas.openxmlformats.org/officeDocument/2006/relationships/customXml" Target="../ink/ink850.xml"/><Relationship Id="rId84" Type="http://schemas.openxmlformats.org/officeDocument/2006/relationships/customXml" Target="../ink/ink860.xml"/><Relationship Id="rId16" Type="http://schemas.openxmlformats.org/officeDocument/2006/relationships/image" Target="../media/image6.png"/><Relationship Id="rId11" Type="http://schemas.openxmlformats.org/officeDocument/2006/relationships/customXml" Target="../ink/ink821.xml"/><Relationship Id="rId32" Type="http://schemas.openxmlformats.org/officeDocument/2006/relationships/image" Target="../media/image16.png"/><Relationship Id="rId37" Type="http://schemas.openxmlformats.org/officeDocument/2006/relationships/customXml" Target="../ink/ink834.xml"/><Relationship Id="rId53" Type="http://schemas.openxmlformats.org/officeDocument/2006/relationships/image" Target="../media/image24.png"/><Relationship Id="rId58" Type="http://schemas.openxmlformats.org/officeDocument/2006/relationships/customXml" Target="../ink/ink845.xml"/><Relationship Id="rId74" Type="http://schemas.openxmlformats.org/officeDocument/2006/relationships/customXml" Target="../ink/ink853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825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829.xml"/><Relationship Id="rId30" Type="http://schemas.openxmlformats.org/officeDocument/2006/relationships/image" Target="../media/image15.png"/><Relationship Id="rId35" Type="http://schemas.openxmlformats.org/officeDocument/2006/relationships/customXml" Target="../ink/ink833.xml"/><Relationship Id="rId43" Type="http://schemas.openxmlformats.org/officeDocument/2006/relationships/customXml" Target="../ink/ink837.xml"/><Relationship Id="rId48" Type="http://schemas.openxmlformats.org/officeDocument/2006/relationships/image" Target="../media/image22.png"/><Relationship Id="rId56" Type="http://schemas.openxmlformats.org/officeDocument/2006/relationships/customXml" Target="../ink/ink844.xml"/><Relationship Id="rId64" Type="http://schemas.openxmlformats.org/officeDocument/2006/relationships/customXml" Target="../ink/ink848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852.xml"/><Relationship Id="rId80" Type="http://schemas.openxmlformats.org/officeDocument/2006/relationships/customXml" Target="../ink/ink856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824.xml"/><Relationship Id="rId25" Type="http://schemas.openxmlformats.org/officeDocument/2006/relationships/customXml" Target="../ink/ink828.xml"/><Relationship Id="rId33" Type="http://schemas.openxmlformats.org/officeDocument/2006/relationships/customXml" Target="../ink/ink832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836.xml"/><Relationship Id="rId54" Type="http://schemas.openxmlformats.org/officeDocument/2006/relationships/customXml" Target="../ink/ink843.xml"/><Relationship Id="rId62" Type="http://schemas.openxmlformats.org/officeDocument/2006/relationships/customXml" Target="../ink/ink847.xml"/><Relationship Id="rId70" Type="http://schemas.openxmlformats.org/officeDocument/2006/relationships/customXml" Target="../ink/ink851.xml"/><Relationship Id="rId75" Type="http://schemas.openxmlformats.org/officeDocument/2006/relationships/image" Target="../media/image35.png"/><Relationship Id="rId83" Type="http://schemas.openxmlformats.org/officeDocument/2006/relationships/customXml" Target="../ink/ink8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823.xml"/><Relationship Id="rId23" Type="http://schemas.openxmlformats.org/officeDocument/2006/relationships/customXml" Target="../ink/ink827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840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831.xml"/><Relationship Id="rId44" Type="http://schemas.openxmlformats.org/officeDocument/2006/relationships/image" Target="../media/image12.png"/><Relationship Id="rId52" Type="http://schemas.openxmlformats.org/officeDocument/2006/relationships/customXml" Target="../ink/ink842.xml"/><Relationship Id="rId60" Type="http://schemas.openxmlformats.org/officeDocument/2006/relationships/customXml" Target="../ink/ink846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855.xml"/><Relationship Id="rId81" Type="http://schemas.openxmlformats.org/officeDocument/2006/relationships/customXml" Target="../ink/ink857.xml"/><Relationship Id="rId4" Type="http://schemas.openxmlformats.org/officeDocument/2006/relationships/customXml" Target="../ink/ink818.xml"/><Relationship Id="rId9" Type="http://schemas.openxmlformats.org/officeDocument/2006/relationships/customXml" Target="../ink/ink820.xml"/><Relationship Id="rId13" Type="http://schemas.openxmlformats.org/officeDocument/2006/relationships/customXml" Target="../ink/ink822.xml"/><Relationship Id="rId18" Type="http://schemas.openxmlformats.org/officeDocument/2006/relationships/image" Target="../media/image7.png"/><Relationship Id="rId39" Type="http://schemas.openxmlformats.org/officeDocument/2006/relationships/customXml" Target="../ink/ink835.xml"/><Relationship Id="rId34" Type="http://schemas.openxmlformats.org/officeDocument/2006/relationships/image" Target="../media/image17.png"/><Relationship Id="rId50" Type="http://schemas.openxmlformats.org/officeDocument/2006/relationships/customXml" Target="../ink/ink841.xml"/><Relationship Id="rId55" Type="http://schemas.openxmlformats.org/officeDocument/2006/relationships/image" Target="../media/image25.png"/><Relationship Id="rId76" Type="http://schemas.openxmlformats.org/officeDocument/2006/relationships/customXml" Target="../ink/ink854.xml"/><Relationship Id="rId7" Type="http://schemas.openxmlformats.org/officeDocument/2006/relationships/customXml" Target="../ink/ink819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29" Type="http://schemas.openxmlformats.org/officeDocument/2006/relationships/customXml" Target="../ink/ink830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838.xml"/><Relationship Id="rId66" Type="http://schemas.openxmlformats.org/officeDocument/2006/relationships/customXml" Target="../ink/ink849.xml"/><Relationship Id="rId61" Type="http://schemas.openxmlformats.org/officeDocument/2006/relationships/image" Target="../media/image28.png"/><Relationship Id="rId82" Type="http://schemas.openxmlformats.org/officeDocument/2006/relationships/customXml" Target="../ink/ink858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869.xml"/><Relationship Id="rId42" Type="http://schemas.openxmlformats.org/officeDocument/2006/relationships/image" Target="../media/image11.png"/><Relationship Id="rId47" Type="http://schemas.openxmlformats.org/officeDocument/2006/relationships/customXml" Target="../ink/ink882.xml"/><Relationship Id="rId63" Type="http://schemas.openxmlformats.org/officeDocument/2006/relationships/image" Target="../media/image29.png"/><Relationship Id="rId68" Type="http://schemas.openxmlformats.org/officeDocument/2006/relationships/customXml" Target="../ink/ink893.xml"/><Relationship Id="rId84" Type="http://schemas.openxmlformats.org/officeDocument/2006/relationships/customXml" Target="../ink/ink903.xml"/><Relationship Id="rId16" Type="http://schemas.openxmlformats.org/officeDocument/2006/relationships/image" Target="../media/image6.png"/><Relationship Id="rId11" Type="http://schemas.openxmlformats.org/officeDocument/2006/relationships/customXml" Target="../ink/ink864.xml"/><Relationship Id="rId32" Type="http://schemas.openxmlformats.org/officeDocument/2006/relationships/image" Target="../media/image16.png"/><Relationship Id="rId37" Type="http://schemas.openxmlformats.org/officeDocument/2006/relationships/customXml" Target="../ink/ink877.xml"/><Relationship Id="rId53" Type="http://schemas.openxmlformats.org/officeDocument/2006/relationships/image" Target="../media/image24.png"/><Relationship Id="rId58" Type="http://schemas.openxmlformats.org/officeDocument/2006/relationships/customXml" Target="../ink/ink888.xml"/><Relationship Id="rId74" Type="http://schemas.openxmlformats.org/officeDocument/2006/relationships/customXml" Target="../ink/ink896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868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872.xml"/><Relationship Id="rId30" Type="http://schemas.openxmlformats.org/officeDocument/2006/relationships/image" Target="../media/image15.png"/><Relationship Id="rId35" Type="http://schemas.openxmlformats.org/officeDocument/2006/relationships/customXml" Target="../ink/ink876.xml"/><Relationship Id="rId43" Type="http://schemas.openxmlformats.org/officeDocument/2006/relationships/customXml" Target="../ink/ink880.xml"/><Relationship Id="rId48" Type="http://schemas.openxmlformats.org/officeDocument/2006/relationships/image" Target="../media/image22.png"/><Relationship Id="rId56" Type="http://schemas.openxmlformats.org/officeDocument/2006/relationships/customXml" Target="../ink/ink887.xml"/><Relationship Id="rId64" Type="http://schemas.openxmlformats.org/officeDocument/2006/relationships/customXml" Target="../ink/ink891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895.xml"/><Relationship Id="rId80" Type="http://schemas.openxmlformats.org/officeDocument/2006/relationships/customXml" Target="../ink/ink899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867.xml"/><Relationship Id="rId25" Type="http://schemas.openxmlformats.org/officeDocument/2006/relationships/customXml" Target="../ink/ink871.xml"/><Relationship Id="rId33" Type="http://schemas.openxmlformats.org/officeDocument/2006/relationships/customXml" Target="../ink/ink875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879.xml"/><Relationship Id="rId54" Type="http://schemas.openxmlformats.org/officeDocument/2006/relationships/customXml" Target="../ink/ink886.xml"/><Relationship Id="rId62" Type="http://schemas.openxmlformats.org/officeDocument/2006/relationships/customXml" Target="../ink/ink890.xml"/><Relationship Id="rId70" Type="http://schemas.openxmlformats.org/officeDocument/2006/relationships/customXml" Target="../ink/ink894.xml"/><Relationship Id="rId75" Type="http://schemas.openxmlformats.org/officeDocument/2006/relationships/image" Target="../media/image35.png"/><Relationship Id="rId83" Type="http://schemas.openxmlformats.org/officeDocument/2006/relationships/customXml" Target="../ink/ink9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866.xml"/><Relationship Id="rId23" Type="http://schemas.openxmlformats.org/officeDocument/2006/relationships/customXml" Target="../ink/ink870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883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874.xml"/><Relationship Id="rId44" Type="http://schemas.openxmlformats.org/officeDocument/2006/relationships/image" Target="../media/image12.png"/><Relationship Id="rId52" Type="http://schemas.openxmlformats.org/officeDocument/2006/relationships/customXml" Target="../ink/ink885.xml"/><Relationship Id="rId60" Type="http://schemas.openxmlformats.org/officeDocument/2006/relationships/customXml" Target="../ink/ink889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898.xml"/><Relationship Id="rId81" Type="http://schemas.openxmlformats.org/officeDocument/2006/relationships/customXml" Target="../ink/ink900.xml"/><Relationship Id="rId4" Type="http://schemas.openxmlformats.org/officeDocument/2006/relationships/customXml" Target="../ink/ink861.xml"/><Relationship Id="rId9" Type="http://schemas.openxmlformats.org/officeDocument/2006/relationships/customXml" Target="../ink/ink863.xml"/><Relationship Id="rId13" Type="http://schemas.openxmlformats.org/officeDocument/2006/relationships/customXml" Target="../ink/ink865.xml"/><Relationship Id="rId18" Type="http://schemas.openxmlformats.org/officeDocument/2006/relationships/image" Target="../media/image7.png"/><Relationship Id="rId39" Type="http://schemas.openxmlformats.org/officeDocument/2006/relationships/customXml" Target="../ink/ink878.xml"/><Relationship Id="rId34" Type="http://schemas.openxmlformats.org/officeDocument/2006/relationships/image" Target="../media/image17.png"/><Relationship Id="rId50" Type="http://schemas.openxmlformats.org/officeDocument/2006/relationships/customXml" Target="../ink/ink884.xml"/><Relationship Id="rId55" Type="http://schemas.openxmlformats.org/officeDocument/2006/relationships/image" Target="../media/image25.png"/><Relationship Id="rId76" Type="http://schemas.openxmlformats.org/officeDocument/2006/relationships/customXml" Target="../ink/ink897.xml"/><Relationship Id="rId7" Type="http://schemas.openxmlformats.org/officeDocument/2006/relationships/customXml" Target="../ink/ink862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29" Type="http://schemas.openxmlformats.org/officeDocument/2006/relationships/customXml" Target="../ink/ink873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881.xml"/><Relationship Id="rId66" Type="http://schemas.openxmlformats.org/officeDocument/2006/relationships/customXml" Target="../ink/ink892.xml"/><Relationship Id="rId61" Type="http://schemas.openxmlformats.org/officeDocument/2006/relationships/image" Target="../media/image28.png"/><Relationship Id="rId82" Type="http://schemas.openxmlformats.org/officeDocument/2006/relationships/customXml" Target="../ink/ink901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912.xml"/><Relationship Id="rId42" Type="http://schemas.openxmlformats.org/officeDocument/2006/relationships/image" Target="../media/image11.png"/><Relationship Id="rId47" Type="http://schemas.openxmlformats.org/officeDocument/2006/relationships/customXml" Target="../ink/ink925.xml"/><Relationship Id="rId63" Type="http://schemas.openxmlformats.org/officeDocument/2006/relationships/image" Target="../media/image29.png"/><Relationship Id="rId68" Type="http://schemas.openxmlformats.org/officeDocument/2006/relationships/customXml" Target="../ink/ink936.xml"/><Relationship Id="rId84" Type="http://schemas.openxmlformats.org/officeDocument/2006/relationships/customXml" Target="../ink/ink946.xml"/><Relationship Id="rId16" Type="http://schemas.openxmlformats.org/officeDocument/2006/relationships/image" Target="../media/image6.png"/><Relationship Id="rId11" Type="http://schemas.openxmlformats.org/officeDocument/2006/relationships/customXml" Target="../ink/ink907.xml"/><Relationship Id="rId32" Type="http://schemas.openxmlformats.org/officeDocument/2006/relationships/image" Target="../media/image16.png"/><Relationship Id="rId37" Type="http://schemas.openxmlformats.org/officeDocument/2006/relationships/customXml" Target="../ink/ink920.xml"/><Relationship Id="rId53" Type="http://schemas.openxmlformats.org/officeDocument/2006/relationships/image" Target="../media/image24.png"/><Relationship Id="rId58" Type="http://schemas.openxmlformats.org/officeDocument/2006/relationships/customXml" Target="../ink/ink931.xml"/><Relationship Id="rId74" Type="http://schemas.openxmlformats.org/officeDocument/2006/relationships/customXml" Target="../ink/ink939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911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915.xml"/><Relationship Id="rId30" Type="http://schemas.openxmlformats.org/officeDocument/2006/relationships/image" Target="../media/image15.png"/><Relationship Id="rId35" Type="http://schemas.openxmlformats.org/officeDocument/2006/relationships/customXml" Target="../ink/ink919.xml"/><Relationship Id="rId43" Type="http://schemas.openxmlformats.org/officeDocument/2006/relationships/customXml" Target="../ink/ink923.xml"/><Relationship Id="rId48" Type="http://schemas.openxmlformats.org/officeDocument/2006/relationships/image" Target="../media/image22.png"/><Relationship Id="rId56" Type="http://schemas.openxmlformats.org/officeDocument/2006/relationships/customXml" Target="../ink/ink930.xml"/><Relationship Id="rId64" Type="http://schemas.openxmlformats.org/officeDocument/2006/relationships/customXml" Target="../ink/ink934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938.xml"/><Relationship Id="rId80" Type="http://schemas.openxmlformats.org/officeDocument/2006/relationships/customXml" Target="../ink/ink942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910.xml"/><Relationship Id="rId25" Type="http://schemas.openxmlformats.org/officeDocument/2006/relationships/customXml" Target="../ink/ink914.xml"/><Relationship Id="rId33" Type="http://schemas.openxmlformats.org/officeDocument/2006/relationships/customXml" Target="../ink/ink918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922.xml"/><Relationship Id="rId54" Type="http://schemas.openxmlformats.org/officeDocument/2006/relationships/customXml" Target="../ink/ink929.xml"/><Relationship Id="rId62" Type="http://schemas.openxmlformats.org/officeDocument/2006/relationships/customXml" Target="../ink/ink933.xml"/><Relationship Id="rId70" Type="http://schemas.openxmlformats.org/officeDocument/2006/relationships/customXml" Target="../ink/ink937.xml"/><Relationship Id="rId75" Type="http://schemas.openxmlformats.org/officeDocument/2006/relationships/image" Target="../media/image35.png"/><Relationship Id="rId83" Type="http://schemas.openxmlformats.org/officeDocument/2006/relationships/customXml" Target="../ink/ink9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909.xml"/><Relationship Id="rId23" Type="http://schemas.openxmlformats.org/officeDocument/2006/relationships/customXml" Target="../ink/ink913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926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917.xml"/><Relationship Id="rId44" Type="http://schemas.openxmlformats.org/officeDocument/2006/relationships/image" Target="../media/image12.png"/><Relationship Id="rId52" Type="http://schemas.openxmlformats.org/officeDocument/2006/relationships/customXml" Target="../ink/ink928.xml"/><Relationship Id="rId60" Type="http://schemas.openxmlformats.org/officeDocument/2006/relationships/customXml" Target="../ink/ink932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941.xml"/><Relationship Id="rId81" Type="http://schemas.openxmlformats.org/officeDocument/2006/relationships/customXml" Target="../ink/ink943.xml"/><Relationship Id="rId4" Type="http://schemas.openxmlformats.org/officeDocument/2006/relationships/customXml" Target="../ink/ink904.xml"/><Relationship Id="rId9" Type="http://schemas.openxmlformats.org/officeDocument/2006/relationships/customXml" Target="../ink/ink906.xml"/><Relationship Id="rId13" Type="http://schemas.openxmlformats.org/officeDocument/2006/relationships/customXml" Target="../ink/ink908.xml"/><Relationship Id="rId18" Type="http://schemas.openxmlformats.org/officeDocument/2006/relationships/image" Target="../media/image7.png"/><Relationship Id="rId39" Type="http://schemas.openxmlformats.org/officeDocument/2006/relationships/customXml" Target="../ink/ink921.xml"/><Relationship Id="rId34" Type="http://schemas.openxmlformats.org/officeDocument/2006/relationships/image" Target="../media/image17.png"/><Relationship Id="rId50" Type="http://schemas.openxmlformats.org/officeDocument/2006/relationships/customXml" Target="../ink/ink927.xml"/><Relationship Id="rId55" Type="http://schemas.openxmlformats.org/officeDocument/2006/relationships/image" Target="../media/image25.png"/><Relationship Id="rId76" Type="http://schemas.openxmlformats.org/officeDocument/2006/relationships/customXml" Target="../ink/ink940.xml"/><Relationship Id="rId7" Type="http://schemas.openxmlformats.org/officeDocument/2006/relationships/customXml" Target="../ink/ink905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29" Type="http://schemas.openxmlformats.org/officeDocument/2006/relationships/customXml" Target="../ink/ink916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924.xml"/><Relationship Id="rId66" Type="http://schemas.openxmlformats.org/officeDocument/2006/relationships/customXml" Target="../ink/ink935.xml"/><Relationship Id="rId61" Type="http://schemas.openxmlformats.org/officeDocument/2006/relationships/image" Target="../media/image28.png"/><Relationship Id="rId82" Type="http://schemas.openxmlformats.org/officeDocument/2006/relationships/customXml" Target="../ink/ink944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955.xml"/><Relationship Id="rId42" Type="http://schemas.openxmlformats.org/officeDocument/2006/relationships/image" Target="../media/image11.png"/><Relationship Id="rId47" Type="http://schemas.openxmlformats.org/officeDocument/2006/relationships/customXml" Target="../ink/ink968.xml"/><Relationship Id="rId63" Type="http://schemas.openxmlformats.org/officeDocument/2006/relationships/image" Target="../media/image29.png"/><Relationship Id="rId68" Type="http://schemas.openxmlformats.org/officeDocument/2006/relationships/customXml" Target="../ink/ink979.xml"/><Relationship Id="rId84" Type="http://schemas.openxmlformats.org/officeDocument/2006/relationships/customXml" Target="../ink/ink989.xml"/><Relationship Id="rId16" Type="http://schemas.openxmlformats.org/officeDocument/2006/relationships/image" Target="../media/image6.png"/><Relationship Id="rId11" Type="http://schemas.openxmlformats.org/officeDocument/2006/relationships/customXml" Target="../ink/ink950.xml"/><Relationship Id="rId32" Type="http://schemas.openxmlformats.org/officeDocument/2006/relationships/image" Target="../media/image16.png"/><Relationship Id="rId37" Type="http://schemas.openxmlformats.org/officeDocument/2006/relationships/customXml" Target="../ink/ink963.xml"/><Relationship Id="rId53" Type="http://schemas.openxmlformats.org/officeDocument/2006/relationships/image" Target="../media/image24.png"/><Relationship Id="rId58" Type="http://schemas.openxmlformats.org/officeDocument/2006/relationships/customXml" Target="../ink/ink974.xml"/><Relationship Id="rId74" Type="http://schemas.openxmlformats.org/officeDocument/2006/relationships/customXml" Target="../ink/ink982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954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958.xml"/><Relationship Id="rId30" Type="http://schemas.openxmlformats.org/officeDocument/2006/relationships/image" Target="../media/image15.png"/><Relationship Id="rId35" Type="http://schemas.openxmlformats.org/officeDocument/2006/relationships/customXml" Target="../ink/ink962.xml"/><Relationship Id="rId43" Type="http://schemas.openxmlformats.org/officeDocument/2006/relationships/customXml" Target="../ink/ink966.xml"/><Relationship Id="rId48" Type="http://schemas.openxmlformats.org/officeDocument/2006/relationships/image" Target="../media/image22.png"/><Relationship Id="rId56" Type="http://schemas.openxmlformats.org/officeDocument/2006/relationships/customXml" Target="../ink/ink973.xml"/><Relationship Id="rId64" Type="http://schemas.openxmlformats.org/officeDocument/2006/relationships/customXml" Target="../ink/ink977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981.xml"/><Relationship Id="rId80" Type="http://schemas.openxmlformats.org/officeDocument/2006/relationships/customXml" Target="../ink/ink985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953.xml"/><Relationship Id="rId25" Type="http://schemas.openxmlformats.org/officeDocument/2006/relationships/customXml" Target="../ink/ink957.xml"/><Relationship Id="rId33" Type="http://schemas.openxmlformats.org/officeDocument/2006/relationships/customXml" Target="../ink/ink961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965.xml"/><Relationship Id="rId54" Type="http://schemas.openxmlformats.org/officeDocument/2006/relationships/customXml" Target="../ink/ink972.xml"/><Relationship Id="rId62" Type="http://schemas.openxmlformats.org/officeDocument/2006/relationships/customXml" Target="../ink/ink976.xml"/><Relationship Id="rId70" Type="http://schemas.openxmlformats.org/officeDocument/2006/relationships/customXml" Target="../ink/ink980.xml"/><Relationship Id="rId75" Type="http://schemas.openxmlformats.org/officeDocument/2006/relationships/image" Target="../media/image35.png"/><Relationship Id="rId83" Type="http://schemas.openxmlformats.org/officeDocument/2006/relationships/customXml" Target="../ink/ink9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952.xml"/><Relationship Id="rId23" Type="http://schemas.openxmlformats.org/officeDocument/2006/relationships/customXml" Target="../ink/ink956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969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960.xml"/><Relationship Id="rId44" Type="http://schemas.openxmlformats.org/officeDocument/2006/relationships/image" Target="../media/image12.png"/><Relationship Id="rId52" Type="http://schemas.openxmlformats.org/officeDocument/2006/relationships/customXml" Target="../ink/ink971.xml"/><Relationship Id="rId60" Type="http://schemas.openxmlformats.org/officeDocument/2006/relationships/customXml" Target="../ink/ink975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984.xml"/><Relationship Id="rId81" Type="http://schemas.openxmlformats.org/officeDocument/2006/relationships/customXml" Target="../ink/ink986.xml"/><Relationship Id="rId4" Type="http://schemas.openxmlformats.org/officeDocument/2006/relationships/customXml" Target="../ink/ink947.xml"/><Relationship Id="rId9" Type="http://schemas.openxmlformats.org/officeDocument/2006/relationships/customXml" Target="../ink/ink949.xml"/><Relationship Id="rId13" Type="http://schemas.openxmlformats.org/officeDocument/2006/relationships/customXml" Target="../ink/ink951.xml"/><Relationship Id="rId18" Type="http://schemas.openxmlformats.org/officeDocument/2006/relationships/image" Target="../media/image7.png"/><Relationship Id="rId39" Type="http://schemas.openxmlformats.org/officeDocument/2006/relationships/customXml" Target="../ink/ink964.xml"/><Relationship Id="rId34" Type="http://schemas.openxmlformats.org/officeDocument/2006/relationships/image" Target="../media/image17.png"/><Relationship Id="rId50" Type="http://schemas.openxmlformats.org/officeDocument/2006/relationships/customXml" Target="../ink/ink970.xml"/><Relationship Id="rId55" Type="http://schemas.openxmlformats.org/officeDocument/2006/relationships/image" Target="../media/image25.png"/><Relationship Id="rId76" Type="http://schemas.openxmlformats.org/officeDocument/2006/relationships/customXml" Target="../ink/ink983.xml"/><Relationship Id="rId7" Type="http://schemas.openxmlformats.org/officeDocument/2006/relationships/customXml" Target="../ink/ink948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29" Type="http://schemas.openxmlformats.org/officeDocument/2006/relationships/customXml" Target="../ink/ink959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967.xml"/><Relationship Id="rId66" Type="http://schemas.openxmlformats.org/officeDocument/2006/relationships/customXml" Target="../ink/ink978.xml"/><Relationship Id="rId61" Type="http://schemas.openxmlformats.org/officeDocument/2006/relationships/image" Target="../media/image28.png"/><Relationship Id="rId82" Type="http://schemas.openxmlformats.org/officeDocument/2006/relationships/customXml" Target="../ink/ink987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998.xml"/><Relationship Id="rId42" Type="http://schemas.openxmlformats.org/officeDocument/2006/relationships/image" Target="../media/image11.png"/><Relationship Id="rId47" Type="http://schemas.openxmlformats.org/officeDocument/2006/relationships/customXml" Target="../ink/ink1011.xml"/><Relationship Id="rId63" Type="http://schemas.openxmlformats.org/officeDocument/2006/relationships/image" Target="../media/image29.png"/><Relationship Id="rId68" Type="http://schemas.openxmlformats.org/officeDocument/2006/relationships/customXml" Target="../ink/ink1022.xml"/><Relationship Id="rId84" Type="http://schemas.openxmlformats.org/officeDocument/2006/relationships/customXml" Target="../ink/ink1032.xml"/><Relationship Id="rId16" Type="http://schemas.openxmlformats.org/officeDocument/2006/relationships/image" Target="../media/image6.png"/><Relationship Id="rId11" Type="http://schemas.openxmlformats.org/officeDocument/2006/relationships/customXml" Target="../ink/ink993.xml"/><Relationship Id="rId32" Type="http://schemas.openxmlformats.org/officeDocument/2006/relationships/image" Target="../media/image16.png"/><Relationship Id="rId37" Type="http://schemas.openxmlformats.org/officeDocument/2006/relationships/customXml" Target="../ink/ink1006.xml"/><Relationship Id="rId53" Type="http://schemas.openxmlformats.org/officeDocument/2006/relationships/image" Target="../media/image24.png"/><Relationship Id="rId58" Type="http://schemas.openxmlformats.org/officeDocument/2006/relationships/customXml" Target="../ink/ink1017.xml"/><Relationship Id="rId74" Type="http://schemas.openxmlformats.org/officeDocument/2006/relationships/customXml" Target="../ink/ink1025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997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1001.xml"/><Relationship Id="rId30" Type="http://schemas.openxmlformats.org/officeDocument/2006/relationships/image" Target="../media/image15.png"/><Relationship Id="rId35" Type="http://schemas.openxmlformats.org/officeDocument/2006/relationships/customXml" Target="../ink/ink1005.xml"/><Relationship Id="rId43" Type="http://schemas.openxmlformats.org/officeDocument/2006/relationships/customXml" Target="../ink/ink1009.xml"/><Relationship Id="rId48" Type="http://schemas.openxmlformats.org/officeDocument/2006/relationships/image" Target="../media/image22.png"/><Relationship Id="rId56" Type="http://schemas.openxmlformats.org/officeDocument/2006/relationships/customXml" Target="../ink/ink1016.xml"/><Relationship Id="rId64" Type="http://schemas.openxmlformats.org/officeDocument/2006/relationships/customXml" Target="../ink/ink1020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1024.xml"/><Relationship Id="rId80" Type="http://schemas.openxmlformats.org/officeDocument/2006/relationships/customXml" Target="../ink/ink1028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996.xml"/><Relationship Id="rId25" Type="http://schemas.openxmlformats.org/officeDocument/2006/relationships/customXml" Target="../ink/ink1000.xml"/><Relationship Id="rId33" Type="http://schemas.openxmlformats.org/officeDocument/2006/relationships/customXml" Target="../ink/ink1004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1008.xml"/><Relationship Id="rId54" Type="http://schemas.openxmlformats.org/officeDocument/2006/relationships/customXml" Target="../ink/ink1015.xml"/><Relationship Id="rId62" Type="http://schemas.openxmlformats.org/officeDocument/2006/relationships/customXml" Target="../ink/ink1019.xml"/><Relationship Id="rId70" Type="http://schemas.openxmlformats.org/officeDocument/2006/relationships/customXml" Target="../ink/ink1023.xml"/><Relationship Id="rId75" Type="http://schemas.openxmlformats.org/officeDocument/2006/relationships/image" Target="../media/image35.png"/><Relationship Id="rId83" Type="http://schemas.openxmlformats.org/officeDocument/2006/relationships/customXml" Target="../ink/ink10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995.xml"/><Relationship Id="rId23" Type="http://schemas.openxmlformats.org/officeDocument/2006/relationships/customXml" Target="../ink/ink999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1012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1003.xml"/><Relationship Id="rId44" Type="http://schemas.openxmlformats.org/officeDocument/2006/relationships/image" Target="../media/image12.png"/><Relationship Id="rId52" Type="http://schemas.openxmlformats.org/officeDocument/2006/relationships/customXml" Target="../ink/ink1014.xml"/><Relationship Id="rId60" Type="http://schemas.openxmlformats.org/officeDocument/2006/relationships/customXml" Target="../ink/ink1018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1027.xml"/><Relationship Id="rId81" Type="http://schemas.openxmlformats.org/officeDocument/2006/relationships/customXml" Target="../ink/ink1029.xml"/><Relationship Id="rId4" Type="http://schemas.openxmlformats.org/officeDocument/2006/relationships/customXml" Target="../ink/ink990.xml"/><Relationship Id="rId9" Type="http://schemas.openxmlformats.org/officeDocument/2006/relationships/customXml" Target="../ink/ink992.xml"/><Relationship Id="rId13" Type="http://schemas.openxmlformats.org/officeDocument/2006/relationships/customXml" Target="../ink/ink994.xml"/><Relationship Id="rId18" Type="http://schemas.openxmlformats.org/officeDocument/2006/relationships/image" Target="../media/image7.png"/><Relationship Id="rId39" Type="http://schemas.openxmlformats.org/officeDocument/2006/relationships/customXml" Target="../ink/ink1007.xml"/><Relationship Id="rId34" Type="http://schemas.openxmlformats.org/officeDocument/2006/relationships/image" Target="../media/image17.png"/><Relationship Id="rId50" Type="http://schemas.openxmlformats.org/officeDocument/2006/relationships/customXml" Target="../ink/ink1013.xml"/><Relationship Id="rId55" Type="http://schemas.openxmlformats.org/officeDocument/2006/relationships/image" Target="../media/image25.png"/><Relationship Id="rId76" Type="http://schemas.openxmlformats.org/officeDocument/2006/relationships/customXml" Target="../ink/ink1026.xml"/><Relationship Id="rId7" Type="http://schemas.openxmlformats.org/officeDocument/2006/relationships/customXml" Target="../ink/ink991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29" Type="http://schemas.openxmlformats.org/officeDocument/2006/relationships/customXml" Target="../ink/ink1002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1010.xml"/><Relationship Id="rId66" Type="http://schemas.openxmlformats.org/officeDocument/2006/relationships/customXml" Target="../ink/ink1021.xml"/><Relationship Id="rId61" Type="http://schemas.openxmlformats.org/officeDocument/2006/relationships/image" Target="../media/image28.png"/><Relationship Id="rId82" Type="http://schemas.openxmlformats.org/officeDocument/2006/relationships/customXml" Target="../ink/ink1030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1041.xml"/><Relationship Id="rId42" Type="http://schemas.openxmlformats.org/officeDocument/2006/relationships/image" Target="../media/image11.png"/><Relationship Id="rId47" Type="http://schemas.openxmlformats.org/officeDocument/2006/relationships/customXml" Target="../ink/ink1054.xml"/><Relationship Id="rId63" Type="http://schemas.openxmlformats.org/officeDocument/2006/relationships/image" Target="../media/image29.png"/><Relationship Id="rId68" Type="http://schemas.openxmlformats.org/officeDocument/2006/relationships/customXml" Target="../ink/ink1065.xml"/><Relationship Id="rId84" Type="http://schemas.openxmlformats.org/officeDocument/2006/relationships/customXml" Target="../ink/ink1075.xml"/><Relationship Id="rId16" Type="http://schemas.openxmlformats.org/officeDocument/2006/relationships/image" Target="../media/image6.png"/><Relationship Id="rId11" Type="http://schemas.openxmlformats.org/officeDocument/2006/relationships/customXml" Target="../ink/ink1036.xml"/><Relationship Id="rId32" Type="http://schemas.openxmlformats.org/officeDocument/2006/relationships/image" Target="../media/image16.png"/><Relationship Id="rId37" Type="http://schemas.openxmlformats.org/officeDocument/2006/relationships/customXml" Target="../ink/ink1049.xml"/><Relationship Id="rId53" Type="http://schemas.openxmlformats.org/officeDocument/2006/relationships/image" Target="../media/image24.png"/><Relationship Id="rId58" Type="http://schemas.openxmlformats.org/officeDocument/2006/relationships/customXml" Target="../ink/ink1060.xml"/><Relationship Id="rId74" Type="http://schemas.openxmlformats.org/officeDocument/2006/relationships/customXml" Target="../ink/ink1068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1040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1044.xml"/><Relationship Id="rId30" Type="http://schemas.openxmlformats.org/officeDocument/2006/relationships/image" Target="../media/image15.png"/><Relationship Id="rId35" Type="http://schemas.openxmlformats.org/officeDocument/2006/relationships/customXml" Target="../ink/ink1048.xml"/><Relationship Id="rId43" Type="http://schemas.openxmlformats.org/officeDocument/2006/relationships/customXml" Target="../ink/ink1052.xml"/><Relationship Id="rId48" Type="http://schemas.openxmlformats.org/officeDocument/2006/relationships/image" Target="../media/image22.png"/><Relationship Id="rId56" Type="http://schemas.openxmlformats.org/officeDocument/2006/relationships/customXml" Target="../ink/ink1059.xml"/><Relationship Id="rId64" Type="http://schemas.openxmlformats.org/officeDocument/2006/relationships/customXml" Target="../ink/ink1063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1067.xml"/><Relationship Id="rId80" Type="http://schemas.openxmlformats.org/officeDocument/2006/relationships/customXml" Target="../ink/ink1071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1039.xml"/><Relationship Id="rId25" Type="http://schemas.openxmlformats.org/officeDocument/2006/relationships/customXml" Target="../ink/ink1043.xml"/><Relationship Id="rId33" Type="http://schemas.openxmlformats.org/officeDocument/2006/relationships/customXml" Target="../ink/ink1047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1051.xml"/><Relationship Id="rId54" Type="http://schemas.openxmlformats.org/officeDocument/2006/relationships/customXml" Target="../ink/ink1058.xml"/><Relationship Id="rId62" Type="http://schemas.openxmlformats.org/officeDocument/2006/relationships/customXml" Target="../ink/ink1062.xml"/><Relationship Id="rId70" Type="http://schemas.openxmlformats.org/officeDocument/2006/relationships/customXml" Target="../ink/ink1066.xml"/><Relationship Id="rId75" Type="http://schemas.openxmlformats.org/officeDocument/2006/relationships/image" Target="../media/image35.png"/><Relationship Id="rId83" Type="http://schemas.openxmlformats.org/officeDocument/2006/relationships/customXml" Target="../ink/ink10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1038.xml"/><Relationship Id="rId23" Type="http://schemas.openxmlformats.org/officeDocument/2006/relationships/customXml" Target="../ink/ink1042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1055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1046.xml"/><Relationship Id="rId44" Type="http://schemas.openxmlformats.org/officeDocument/2006/relationships/image" Target="../media/image12.png"/><Relationship Id="rId52" Type="http://schemas.openxmlformats.org/officeDocument/2006/relationships/customXml" Target="../ink/ink1057.xml"/><Relationship Id="rId60" Type="http://schemas.openxmlformats.org/officeDocument/2006/relationships/customXml" Target="../ink/ink1061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1070.xml"/><Relationship Id="rId81" Type="http://schemas.openxmlformats.org/officeDocument/2006/relationships/customXml" Target="../ink/ink1072.xml"/><Relationship Id="rId4" Type="http://schemas.openxmlformats.org/officeDocument/2006/relationships/customXml" Target="../ink/ink1033.xml"/><Relationship Id="rId9" Type="http://schemas.openxmlformats.org/officeDocument/2006/relationships/customXml" Target="../ink/ink1035.xml"/><Relationship Id="rId13" Type="http://schemas.openxmlformats.org/officeDocument/2006/relationships/customXml" Target="../ink/ink1037.xml"/><Relationship Id="rId18" Type="http://schemas.openxmlformats.org/officeDocument/2006/relationships/image" Target="../media/image7.png"/><Relationship Id="rId39" Type="http://schemas.openxmlformats.org/officeDocument/2006/relationships/customXml" Target="../ink/ink1050.xml"/><Relationship Id="rId34" Type="http://schemas.openxmlformats.org/officeDocument/2006/relationships/image" Target="../media/image17.png"/><Relationship Id="rId50" Type="http://schemas.openxmlformats.org/officeDocument/2006/relationships/customXml" Target="../ink/ink1056.xml"/><Relationship Id="rId55" Type="http://schemas.openxmlformats.org/officeDocument/2006/relationships/image" Target="../media/image25.png"/><Relationship Id="rId76" Type="http://schemas.openxmlformats.org/officeDocument/2006/relationships/customXml" Target="../ink/ink1069.xml"/><Relationship Id="rId7" Type="http://schemas.openxmlformats.org/officeDocument/2006/relationships/customXml" Target="../ink/ink1034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29" Type="http://schemas.openxmlformats.org/officeDocument/2006/relationships/customXml" Target="../ink/ink1045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1053.xml"/><Relationship Id="rId66" Type="http://schemas.openxmlformats.org/officeDocument/2006/relationships/customXml" Target="../ink/ink1064.xml"/><Relationship Id="rId61" Type="http://schemas.openxmlformats.org/officeDocument/2006/relationships/image" Target="../media/image28.png"/><Relationship Id="rId82" Type="http://schemas.openxmlformats.org/officeDocument/2006/relationships/customXml" Target="../ink/ink1073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1084.xml"/><Relationship Id="rId42" Type="http://schemas.openxmlformats.org/officeDocument/2006/relationships/image" Target="../media/image11.png"/><Relationship Id="rId47" Type="http://schemas.openxmlformats.org/officeDocument/2006/relationships/customXml" Target="../ink/ink1097.xml"/><Relationship Id="rId63" Type="http://schemas.openxmlformats.org/officeDocument/2006/relationships/image" Target="../media/image29.png"/><Relationship Id="rId68" Type="http://schemas.openxmlformats.org/officeDocument/2006/relationships/customXml" Target="../ink/ink1108.xml"/><Relationship Id="rId84" Type="http://schemas.openxmlformats.org/officeDocument/2006/relationships/customXml" Target="../ink/ink1118.xml"/><Relationship Id="rId16" Type="http://schemas.openxmlformats.org/officeDocument/2006/relationships/image" Target="../media/image6.png"/><Relationship Id="rId11" Type="http://schemas.openxmlformats.org/officeDocument/2006/relationships/customXml" Target="../ink/ink1079.xml"/><Relationship Id="rId32" Type="http://schemas.openxmlformats.org/officeDocument/2006/relationships/image" Target="../media/image16.png"/><Relationship Id="rId37" Type="http://schemas.openxmlformats.org/officeDocument/2006/relationships/customXml" Target="../ink/ink1092.xml"/><Relationship Id="rId53" Type="http://schemas.openxmlformats.org/officeDocument/2006/relationships/image" Target="../media/image24.png"/><Relationship Id="rId58" Type="http://schemas.openxmlformats.org/officeDocument/2006/relationships/customXml" Target="../ink/ink1103.xml"/><Relationship Id="rId74" Type="http://schemas.openxmlformats.org/officeDocument/2006/relationships/customXml" Target="../ink/ink1111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1083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1087.xml"/><Relationship Id="rId30" Type="http://schemas.openxmlformats.org/officeDocument/2006/relationships/image" Target="../media/image15.png"/><Relationship Id="rId35" Type="http://schemas.openxmlformats.org/officeDocument/2006/relationships/customXml" Target="../ink/ink1091.xml"/><Relationship Id="rId43" Type="http://schemas.openxmlformats.org/officeDocument/2006/relationships/customXml" Target="../ink/ink1095.xml"/><Relationship Id="rId48" Type="http://schemas.openxmlformats.org/officeDocument/2006/relationships/image" Target="../media/image22.png"/><Relationship Id="rId56" Type="http://schemas.openxmlformats.org/officeDocument/2006/relationships/customXml" Target="../ink/ink1102.xml"/><Relationship Id="rId64" Type="http://schemas.openxmlformats.org/officeDocument/2006/relationships/customXml" Target="../ink/ink1106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1110.xml"/><Relationship Id="rId80" Type="http://schemas.openxmlformats.org/officeDocument/2006/relationships/customXml" Target="../ink/ink1114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1082.xml"/><Relationship Id="rId25" Type="http://schemas.openxmlformats.org/officeDocument/2006/relationships/customXml" Target="../ink/ink1086.xml"/><Relationship Id="rId33" Type="http://schemas.openxmlformats.org/officeDocument/2006/relationships/customXml" Target="../ink/ink1090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1094.xml"/><Relationship Id="rId54" Type="http://schemas.openxmlformats.org/officeDocument/2006/relationships/customXml" Target="../ink/ink1101.xml"/><Relationship Id="rId62" Type="http://schemas.openxmlformats.org/officeDocument/2006/relationships/customXml" Target="../ink/ink1105.xml"/><Relationship Id="rId70" Type="http://schemas.openxmlformats.org/officeDocument/2006/relationships/customXml" Target="../ink/ink1109.xml"/><Relationship Id="rId75" Type="http://schemas.openxmlformats.org/officeDocument/2006/relationships/image" Target="../media/image35.png"/><Relationship Id="rId83" Type="http://schemas.openxmlformats.org/officeDocument/2006/relationships/customXml" Target="../ink/ink1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1081.xml"/><Relationship Id="rId23" Type="http://schemas.openxmlformats.org/officeDocument/2006/relationships/customXml" Target="../ink/ink1085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1098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1089.xml"/><Relationship Id="rId44" Type="http://schemas.openxmlformats.org/officeDocument/2006/relationships/image" Target="../media/image12.png"/><Relationship Id="rId52" Type="http://schemas.openxmlformats.org/officeDocument/2006/relationships/customXml" Target="../ink/ink1100.xml"/><Relationship Id="rId60" Type="http://schemas.openxmlformats.org/officeDocument/2006/relationships/customXml" Target="../ink/ink1104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1113.xml"/><Relationship Id="rId81" Type="http://schemas.openxmlformats.org/officeDocument/2006/relationships/customXml" Target="../ink/ink1115.xml"/><Relationship Id="rId4" Type="http://schemas.openxmlformats.org/officeDocument/2006/relationships/customXml" Target="../ink/ink1076.xml"/><Relationship Id="rId9" Type="http://schemas.openxmlformats.org/officeDocument/2006/relationships/customXml" Target="../ink/ink1078.xml"/><Relationship Id="rId13" Type="http://schemas.openxmlformats.org/officeDocument/2006/relationships/customXml" Target="../ink/ink1080.xml"/><Relationship Id="rId18" Type="http://schemas.openxmlformats.org/officeDocument/2006/relationships/image" Target="../media/image7.png"/><Relationship Id="rId39" Type="http://schemas.openxmlformats.org/officeDocument/2006/relationships/customXml" Target="../ink/ink1093.xml"/><Relationship Id="rId34" Type="http://schemas.openxmlformats.org/officeDocument/2006/relationships/image" Target="../media/image17.png"/><Relationship Id="rId50" Type="http://schemas.openxmlformats.org/officeDocument/2006/relationships/customXml" Target="../ink/ink1099.xml"/><Relationship Id="rId55" Type="http://schemas.openxmlformats.org/officeDocument/2006/relationships/image" Target="../media/image25.png"/><Relationship Id="rId76" Type="http://schemas.openxmlformats.org/officeDocument/2006/relationships/customXml" Target="../ink/ink1112.xml"/><Relationship Id="rId7" Type="http://schemas.openxmlformats.org/officeDocument/2006/relationships/customXml" Target="../ink/ink1077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29" Type="http://schemas.openxmlformats.org/officeDocument/2006/relationships/customXml" Target="../ink/ink1088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1096.xml"/><Relationship Id="rId66" Type="http://schemas.openxmlformats.org/officeDocument/2006/relationships/customXml" Target="../ink/ink1107.xml"/><Relationship Id="rId61" Type="http://schemas.openxmlformats.org/officeDocument/2006/relationships/image" Target="../media/image28.png"/><Relationship Id="rId82" Type="http://schemas.openxmlformats.org/officeDocument/2006/relationships/customXml" Target="../ink/ink1116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1127.xml"/><Relationship Id="rId42" Type="http://schemas.openxmlformats.org/officeDocument/2006/relationships/image" Target="../media/image11.png"/><Relationship Id="rId47" Type="http://schemas.openxmlformats.org/officeDocument/2006/relationships/customXml" Target="../ink/ink1140.xml"/><Relationship Id="rId63" Type="http://schemas.openxmlformats.org/officeDocument/2006/relationships/image" Target="../media/image29.png"/><Relationship Id="rId68" Type="http://schemas.openxmlformats.org/officeDocument/2006/relationships/customXml" Target="../ink/ink1151.xml"/><Relationship Id="rId84" Type="http://schemas.openxmlformats.org/officeDocument/2006/relationships/customXml" Target="../ink/ink1161.xml"/><Relationship Id="rId16" Type="http://schemas.openxmlformats.org/officeDocument/2006/relationships/image" Target="../media/image6.png"/><Relationship Id="rId11" Type="http://schemas.openxmlformats.org/officeDocument/2006/relationships/customXml" Target="../ink/ink1122.xml"/><Relationship Id="rId32" Type="http://schemas.openxmlformats.org/officeDocument/2006/relationships/image" Target="../media/image16.png"/><Relationship Id="rId37" Type="http://schemas.openxmlformats.org/officeDocument/2006/relationships/customXml" Target="../ink/ink1135.xml"/><Relationship Id="rId53" Type="http://schemas.openxmlformats.org/officeDocument/2006/relationships/image" Target="../media/image24.png"/><Relationship Id="rId58" Type="http://schemas.openxmlformats.org/officeDocument/2006/relationships/customXml" Target="../ink/ink1146.xml"/><Relationship Id="rId74" Type="http://schemas.openxmlformats.org/officeDocument/2006/relationships/customXml" Target="../ink/ink1154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1126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1130.xml"/><Relationship Id="rId30" Type="http://schemas.openxmlformats.org/officeDocument/2006/relationships/image" Target="../media/image15.png"/><Relationship Id="rId35" Type="http://schemas.openxmlformats.org/officeDocument/2006/relationships/customXml" Target="../ink/ink1134.xml"/><Relationship Id="rId43" Type="http://schemas.openxmlformats.org/officeDocument/2006/relationships/customXml" Target="../ink/ink1138.xml"/><Relationship Id="rId48" Type="http://schemas.openxmlformats.org/officeDocument/2006/relationships/image" Target="../media/image22.png"/><Relationship Id="rId56" Type="http://schemas.openxmlformats.org/officeDocument/2006/relationships/customXml" Target="../ink/ink1145.xml"/><Relationship Id="rId64" Type="http://schemas.openxmlformats.org/officeDocument/2006/relationships/customXml" Target="../ink/ink1149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1153.xml"/><Relationship Id="rId80" Type="http://schemas.openxmlformats.org/officeDocument/2006/relationships/customXml" Target="../ink/ink1157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1125.xml"/><Relationship Id="rId25" Type="http://schemas.openxmlformats.org/officeDocument/2006/relationships/customXml" Target="../ink/ink1129.xml"/><Relationship Id="rId33" Type="http://schemas.openxmlformats.org/officeDocument/2006/relationships/customXml" Target="../ink/ink1133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1137.xml"/><Relationship Id="rId54" Type="http://schemas.openxmlformats.org/officeDocument/2006/relationships/customXml" Target="../ink/ink1144.xml"/><Relationship Id="rId62" Type="http://schemas.openxmlformats.org/officeDocument/2006/relationships/customXml" Target="../ink/ink1148.xml"/><Relationship Id="rId70" Type="http://schemas.openxmlformats.org/officeDocument/2006/relationships/customXml" Target="../ink/ink1152.xml"/><Relationship Id="rId75" Type="http://schemas.openxmlformats.org/officeDocument/2006/relationships/image" Target="../media/image35.png"/><Relationship Id="rId83" Type="http://schemas.openxmlformats.org/officeDocument/2006/relationships/customXml" Target="../ink/ink11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1124.xml"/><Relationship Id="rId23" Type="http://schemas.openxmlformats.org/officeDocument/2006/relationships/customXml" Target="../ink/ink1128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1141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1132.xml"/><Relationship Id="rId44" Type="http://schemas.openxmlformats.org/officeDocument/2006/relationships/image" Target="../media/image12.png"/><Relationship Id="rId52" Type="http://schemas.openxmlformats.org/officeDocument/2006/relationships/customXml" Target="../ink/ink1143.xml"/><Relationship Id="rId60" Type="http://schemas.openxmlformats.org/officeDocument/2006/relationships/customXml" Target="../ink/ink1147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1156.xml"/><Relationship Id="rId81" Type="http://schemas.openxmlformats.org/officeDocument/2006/relationships/customXml" Target="../ink/ink1158.xml"/><Relationship Id="rId4" Type="http://schemas.openxmlformats.org/officeDocument/2006/relationships/customXml" Target="../ink/ink1119.xml"/><Relationship Id="rId9" Type="http://schemas.openxmlformats.org/officeDocument/2006/relationships/customXml" Target="../ink/ink1121.xml"/><Relationship Id="rId13" Type="http://schemas.openxmlformats.org/officeDocument/2006/relationships/customXml" Target="../ink/ink1123.xml"/><Relationship Id="rId18" Type="http://schemas.openxmlformats.org/officeDocument/2006/relationships/image" Target="../media/image7.png"/><Relationship Id="rId39" Type="http://schemas.openxmlformats.org/officeDocument/2006/relationships/customXml" Target="../ink/ink1136.xml"/><Relationship Id="rId34" Type="http://schemas.openxmlformats.org/officeDocument/2006/relationships/image" Target="../media/image17.png"/><Relationship Id="rId50" Type="http://schemas.openxmlformats.org/officeDocument/2006/relationships/customXml" Target="../ink/ink1142.xml"/><Relationship Id="rId55" Type="http://schemas.openxmlformats.org/officeDocument/2006/relationships/image" Target="../media/image25.png"/><Relationship Id="rId76" Type="http://schemas.openxmlformats.org/officeDocument/2006/relationships/customXml" Target="../ink/ink1155.xml"/><Relationship Id="rId7" Type="http://schemas.openxmlformats.org/officeDocument/2006/relationships/customXml" Target="../ink/ink1120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29" Type="http://schemas.openxmlformats.org/officeDocument/2006/relationships/customXml" Target="../ink/ink1131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1139.xml"/><Relationship Id="rId66" Type="http://schemas.openxmlformats.org/officeDocument/2006/relationships/customXml" Target="../ink/ink1150.xml"/><Relationship Id="rId61" Type="http://schemas.openxmlformats.org/officeDocument/2006/relationships/image" Target="../media/image28.png"/><Relationship Id="rId82" Type="http://schemas.openxmlformats.org/officeDocument/2006/relationships/customXml" Target="../ink/ink1159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95.xml"/><Relationship Id="rId42" Type="http://schemas.openxmlformats.org/officeDocument/2006/relationships/image" Target="../media/image11.png"/><Relationship Id="rId47" Type="http://schemas.openxmlformats.org/officeDocument/2006/relationships/customXml" Target="../ink/ink108.xml"/><Relationship Id="rId63" Type="http://schemas.openxmlformats.org/officeDocument/2006/relationships/image" Target="../media/image29.png"/><Relationship Id="rId68" Type="http://schemas.openxmlformats.org/officeDocument/2006/relationships/customXml" Target="../ink/ink119.xml"/><Relationship Id="rId84" Type="http://schemas.openxmlformats.org/officeDocument/2006/relationships/customXml" Target="../ink/ink129.xml"/><Relationship Id="rId16" Type="http://schemas.openxmlformats.org/officeDocument/2006/relationships/image" Target="../media/image6.png"/><Relationship Id="rId11" Type="http://schemas.openxmlformats.org/officeDocument/2006/relationships/customXml" Target="../ink/ink90.xml"/><Relationship Id="rId32" Type="http://schemas.openxmlformats.org/officeDocument/2006/relationships/image" Target="../media/image16.png"/><Relationship Id="rId37" Type="http://schemas.openxmlformats.org/officeDocument/2006/relationships/customXml" Target="../ink/ink103.xml"/><Relationship Id="rId53" Type="http://schemas.openxmlformats.org/officeDocument/2006/relationships/image" Target="../media/image24.png"/><Relationship Id="rId58" Type="http://schemas.openxmlformats.org/officeDocument/2006/relationships/customXml" Target="../ink/ink114.xml"/><Relationship Id="rId74" Type="http://schemas.openxmlformats.org/officeDocument/2006/relationships/customXml" Target="../ink/ink122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94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98.xml"/><Relationship Id="rId30" Type="http://schemas.openxmlformats.org/officeDocument/2006/relationships/image" Target="../media/image15.png"/><Relationship Id="rId35" Type="http://schemas.openxmlformats.org/officeDocument/2006/relationships/customXml" Target="../ink/ink102.xml"/><Relationship Id="rId43" Type="http://schemas.openxmlformats.org/officeDocument/2006/relationships/customXml" Target="../ink/ink106.xml"/><Relationship Id="rId48" Type="http://schemas.openxmlformats.org/officeDocument/2006/relationships/image" Target="../media/image22.png"/><Relationship Id="rId56" Type="http://schemas.openxmlformats.org/officeDocument/2006/relationships/customXml" Target="../ink/ink113.xml"/><Relationship Id="rId64" Type="http://schemas.openxmlformats.org/officeDocument/2006/relationships/customXml" Target="../ink/ink117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121.xml"/><Relationship Id="rId80" Type="http://schemas.openxmlformats.org/officeDocument/2006/relationships/customXml" Target="../ink/ink125.xml"/><Relationship Id="rId85" Type="http://schemas.openxmlformats.org/officeDocument/2006/relationships/image" Target="../media/image38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93.xml"/><Relationship Id="rId25" Type="http://schemas.openxmlformats.org/officeDocument/2006/relationships/customXml" Target="../ink/ink97.xml"/><Relationship Id="rId33" Type="http://schemas.openxmlformats.org/officeDocument/2006/relationships/customXml" Target="../ink/ink101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105.xml"/><Relationship Id="rId54" Type="http://schemas.openxmlformats.org/officeDocument/2006/relationships/customXml" Target="../ink/ink112.xml"/><Relationship Id="rId62" Type="http://schemas.openxmlformats.org/officeDocument/2006/relationships/customXml" Target="../ink/ink116.xml"/><Relationship Id="rId70" Type="http://schemas.openxmlformats.org/officeDocument/2006/relationships/customXml" Target="../ink/ink120.xml"/><Relationship Id="rId75" Type="http://schemas.openxmlformats.org/officeDocument/2006/relationships/image" Target="../media/image35.png"/><Relationship Id="rId83" Type="http://schemas.openxmlformats.org/officeDocument/2006/relationships/customXml" Target="../ink/ink1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92.xml"/><Relationship Id="rId23" Type="http://schemas.openxmlformats.org/officeDocument/2006/relationships/customXml" Target="../ink/ink96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109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100.xml"/><Relationship Id="rId44" Type="http://schemas.openxmlformats.org/officeDocument/2006/relationships/image" Target="../media/image12.png"/><Relationship Id="rId52" Type="http://schemas.openxmlformats.org/officeDocument/2006/relationships/customXml" Target="../ink/ink111.xml"/><Relationship Id="rId60" Type="http://schemas.openxmlformats.org/officeDocument/2006/relationships/customXml" Target="../ink/ink115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124.xml"/><Relationship Id="rId81" Type="http://schemas.openxmlformats.org/officeDocument/2006/relationships/customXml" Target="../ink/ink126.xml"/><Relationship Id="rId4" Type="http://schemas.openxmlformats.org/officeDocument/2006/relationships/customXml" Target="../ink/ink87.xml"/><Relationship Id="rId9" Type="http://schemas.openxmlformats.org/officeDocument/2006/relationships/customXml" Target="../ink/ink89.xml"/><Relationship Id="rId13" Type="http://schemas.openxmlformats.org/officeDocument/2006/relationships/customXml" Target="../ink/ink91.xml"/><Relationship Id="rId18" Type="http://schemas.openxmlformats.org/officeDocument/2006/relationships/image" Target="../media/image7.png"/><Relationship Id="rId39" Type="http://schemas.openxmlformats.org/officeDocument/2006/relationships/customXml" Target="../ink/ink104.xml"/><Relationship Id="rId34" Type="http://schemas.openxmlformats.org/officeDocument/2006/relationships/image" Target="../media/image17.png"/><Relationship Id="rId50" Type="http://schemas.openxmlformats.org/officeDocument/2006/relationships/customXml" Target="../ink/ink110.xml"/><Relationship Id="rId55" Type="http://schemas.openxmlformats.org/officeDocument/2006/relationships/image" Target="../media/image25.png"/><Relationship Id="rId76" Type="http://schemas.openxmlformats.org/officeDocument/2006/relationships/customXml" Target="../ink/ink123.xml"/><Relationship Id="rId7" Type="http://schemas.openxmlformats.org/officeDocument/2006/relationships/customXml" Target="../ink/ink88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99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107.xml"/><Relationship Id="rId66" Type="http://schemas.openxmlformats.org/officeDocument/2006/relationships/customXml" Target="../ink/ink118.xml"/><Relationship Id="rId61" Type="http://schemas.openxmlformats.org/officeDocument/2006/relationships/image" Target="../media/image28.png"/><Relationship Id="rId82" Type="http://schemas.openxmlformats.org/officeDocument/2006/relationships/customXml" Target="../ink/ink12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138.xml"/><Relationship Id="rId42" Type="http://schemas.openxmlformats.org/officeDocument/2006/relationships/image" Target="../media/image11.png"/><Relationship Id="rId47" Type="http://schemas.openxmlformats.org/officeDocument/2006/relationships/customXml" Target="../ink/ink151.xml"/><Relationship Id="rId63" Type="http://schemas.openxmlformats.org/officeDocument/2006/relationships/image" Target="../media/image29.png"/><Relationship Id="rId68" Type="http://schemas.openxmlformats.org/officeDocument/2006/relationships/customXml" Target="../ink/ink162.xml"/><Relationship Id="rId84" Type="http://schemas.openxmlformats.org/officeDocument/2006/relationships/customXml" Target="../ink/ink172.xml"/><Relationship Id="rId16" Type="http://schemas.openxmlformats.org/officeDocument/2006/relationships/image" Target="../media/image6.png"/><Relationship Id="rId11" Type="http://schemas.openxmlformats.org/officeDocument/2006/relationships/customXml" Target="../ink/ink133.xml"/><Relationship Id="rId32" Type="http://schemas.openxmlformats.org/officeDocument/2006/relationships/image" Target="../media/image16.png"/><Relationship Id="rId37" Type="http://schemas.openxmlformats.org/officeDocument/2006/relationships/customXml" Target="../ink/ink146.xml"/><Relationship Id="rId53" Type="http://schemas.openxmlformats.org/officeDocument/2006/relationships/image" Target="../media/image24.png"/><Relationship Id="rId58" Type="http://schemas.openxmlformats.org/officeDocument/2006/relationships/customXml" Target="../ink/ink157.xml"/><Relationship Id="rId74" Type="http://schemas.openxmlformats.org/officeDocument/2006/relationships/customXml" Target="../ink/ink165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137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141.xml"/><Relationship Id="rId30" Type="http://schemas.openxmlformats.org/officeDocument/2006/relationships/image" Target="../media/image15.png"/><Relationship Id="rId35" Type="http://schemas.openxmlformats.org/officeDocument/2006/relationships/customXml" Target="../ink/ink145.xml"/><Relationship Id="rId43" Type="http://schemas.openxmlformats.org/officeDocument/2006/relationships/customXml" Target="../ink/ink149.xml"/><Relationship Id="rId48" Type="http://schemas.openxmlformats.org/officeDocument/2006/relationships/image" Target="../media/image22.png"/><Relationship Id="rId56" Type="http://schemas.openxmlformats.org/officeDocument/2006/relationships/customXml" Target="../ink/ink156.xml"/><Relationship Id="rId64" Type="http://schemas.openxmlformats.org/officeDocument/2006/relationships/customXml" Target="../ink/ink160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164.xml"/><Relationship Id="rId80" Type="http://schemas.openxmlformats.org/officeDocument/2006/relationships/customXml" Target="../ink/ink168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136.xml"/><Relationship Id="rId25" Type="http://schemas.openxmlformats.org/officeDocument/2006/relationships/customXml" Target="../ink/ink140.xml"/><Relationship Id="rId33" Type="http://schemas.openxmlformats.org/officeDocument/2006/relationships/customXml" Target="../ink/ink144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148.xml"/><Relationship Id="rId54" Type="http://schemas.openxmlformats.org/officeDocument/2006/relationships/customXml" Target="../ink/ink155.xml"/><Relationship Id="rId62" Type="http://schemas.openxmlformats.org/officeDocument/2006/relationships/customXml" Target="../ink/ink159.xml"/><Relationship Id="rId70" Type="http://schemas.openxmlformats.org/officeDocument/2006/relationships/customXml" Target="../ink/ink163.xml"/><Relationship Id="rId75" Type="http://schemas.openxmlformats.org/officeDocument/2006/relationships/image" Target="../media/image35.png"/><Relationship Id="rId83" Type="http://schemas.openxmlformats.org/officeDocument/2006/relationships/customXml" Target="../ink/ink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135.xml"/><Relationship Id="rId23" Type="http://schemas.openxmlformats.org/officeDocument/2006/relationships/customXml" Target="../ink/ink139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152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143.xml"/><Relationship Id="rId44" Type="http://schemas.openxmlformats.org/officeDocument/2006/relationships/image" Target="../media/image12.png"/><Relationship Id="rId52" Type="http://schemas.openxmlformats.org/officeDocument/2006/relationships/customXml" Target="../ink/ink154.xml"/><Relationship Id="rId60" Type="http://schemas.openxmlformats.org/officeDocument/2006/relationships/customXml" Target="../ink/ink158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167.xml"/><Relationship Id="rId81" Type="http://schemas.openxmlformats.org/officeDocument/2006/relationships/customXml" Target="../ink/ink169.xml"/><Relationship Id="rId4" Type="http://schemas.openxmlformats.org/officeDocument/2006/relationships/customXml" Target="../ink/ink130.xml"/><Relationship Id="rId9" Type="http://schemas.openxmlformats.org/officeDocument/2006/relationships/customXml" Target="../ink/ink132.xml"/><Relationship Id="rId13" Type="http://schemas.openxmlformats.org/officeDocument/2006/relationships/customXml" Target="../ink/ink134.xml"/><Relationship Id="rId18" Type="http://schemas.openxmlformats.org/officeDocument/2006/relationships/image" Target="../media/image7.png"/><Relationship Id="rId39" Type="http://schemas.openxmlformats.org/officeDocument/2006/relationships/customXml" Target="../ink/ink147.xml"/><Relationship Id="rId34" Type="http://schemas.openxmlformats.org/officeDocument/2006/relationships/image" Target="../media/image17.png"/><Relationship Id="rId50" Type="http://schemas.openxmlformats.org/officeDocument/2006/relationships/customXml" Target="../ink/ink153.xml"/><Relationship Id="rId55" Type="http://schemas.openxmlformats.org/officeDocument/2006/relationships/image" Target="../media/image25.png"/><Relationship Id="rId76" Type="http://schemas.openxmlformats.org/officeDocument/2006/relationships/customXml" Target="../ink/ink166.xml"/><Relationship Id="rId7" Type="http://schemas.openxmlformats.org/officeDocument/2006/relationships/customXml" Target="../ink/ink131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142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150.xml"/><Relationship Id="rId66" Type="http://schemas.openxmlformats.org/officeDocument/2006/relationships/customXml" Target="../ink/ink161.xml"/><Relationship Id="rId61" Type="http://schemas.openxmlformats.org/officeDocument/2006/relationships/image" Target="../media/image28.png"/><Relationship Id="rId82" Type="http://schemas.openxmlformats.org/officeDocument/2006/relationships/customXml" Target="../ink/ink170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181.xml"/><Relationship Id="rId42" Type="http://schemas.openxmlformats.org/officeDocument/2006/relationships/image" Target="../media/image11.png"/><Relationship Id="rId47" Type="http://schemas.openxmlformats.org/officeDocument/2006/relationships/customXml" Target="../ink/ink194.xml"/><Relationship Id="rId63" Type="http://schemas.openxmlformats.org/officeDocument/2006/relationships/image" Target="../media/image29.png"/><Relationship Id="rId68" Type="http://schemas.openxmlformats.org/officeDocument/2006/relationships/customXml" Target="../ink/ink205.xml"/><Relationship Id="rId84" Type="http://schemas.openxmlformats.org/officeDocument/2006/relationships/customXml" Target="../ink/ink215.xml"/><Relationship Id="rId16" Type="http://schemas.openxmlformats.org/officeDocument/2006/relationships/image" Target="../media/image6.png"/><Relationship Id="rId11" Type="http://schemas.openxmlformats.org/officeDocument/2006/relationships/customXml" Target="../ink/ink176.xml"/><Relationship Id="rId32" Type="http://schemas.openxmlformats.org/officeDocument/2006/relationships/image" Target="../media/image16.png"/><Relationship Id="rId37" Type="http://schemas.openxmlformats.org/officeDocument/2006/relationships/customXml" Target="../ink/ink189.xml"/><Relationship Id="rId53" Type="http://schemas.openxmlformats.org/officeDocument/2006/relationships/image" Target="../media/image24.png"/><Relationship Id="rId58" Type="http://schemas.openxmlformats.org/officeDocument/2006/relationships/customXml" Target="../ink/ink200.xml"/><Relationship Id="rId74" Type="http://schemas.openxmlformats.org/officeDocument/2006/relationships/customXml" Target="../ink/ink208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180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184.xml"/><Relationship Id="rId30" Type="http://schemas.openxmlformats.org/officeDocument/2006/relationships/image" Target="../media/image15.png"/><Relationship Id="rId35" Type="http://schemas.openxmlformats.org/officeDocument/2006/relationships/customXml" Target="../ink/ink188.xml"/><Relationship Id="rId43" Type="http://schemas.openxmlformats.org/officeDocument/2006/relationships/customXml" Target="../ink/ink192.xml"/><Relationship Id="rId48" Type="http://schemas.openxmlformats.org/officeDocument/2006/relationships/image" Target="../media/image22.png"/><Relationship Id="rId56" Type="http://schemas.openxmlformats.org/officeDocument/2006/relationships/customXml" Target="../ink/ink199.xml"/><Relationship Id="rId64" Type="http://schemas.openxmlformats.org/officeDocument/2006/relationships/customXml" Target="../ink/ink203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207.xml"/><Relationship Id="rId80" Type="http://schemas.openxmlformats.org/officeDocument/2006/relationships/customXml" Target="../ink/ink211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179.xml"/><Relationship Id="rId25" Type="http://schemas.openxmlformats.org/officeDocument/2006/relationships/customXml" Target="../ink/ink183.xml"/><Relationship Id="rId33" Type="http://schemas.openxmlformats.org/officeDocument/2006/relationships/customXml" Target="../ink/ink187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191.xml"/><Relationship Id="rId54" Type="http://schemas.openxmlformats.org/officeDocument/2006/relationships/customXml" Target="../ink/ink198.xml"/><Relationship Id="rId62" Type="http://schemas.openxmlformats.org/officeDocument/2006/relationships/customXml" Target="../ink/ink202.xml"/><Relationship Id="rId70" Type="http://schemas.openxmlformats.org/officeDocument/2006/relationships/customXml" Target="../ink/ink206.xml"/><Relationship Id="rId75" Type="http://schemas.openxmlformats.org/officeDocument/2006/relationships/image" Target="../media/image35.png"/><Relationship Id="rId83" Type="http://schemas.openxmlformats.org/officeDocument/2006/relationships/customXml" Target="../ink/ink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178.xml"/><Relationship Id="rId23" Type="http://schemas.openxmlformats.org/officeDocument/2006/relationships/customXml" Target="../ink/ink182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195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186.xml"/><Relationship Id="rId44" Type="http://schemas.openxmlformats.org/officeDocument/2006/relationships/image" Target="../media/image12.png"/><Relationship Id="rId52" Type="http://schemas.openxmlformats.org/officeDocument/2006/relationships/customXml" Target="../ink/ink197.xml"/><Relationship Id="rId60" Type="http://schemas.openxmlformats.org/officeDocument/2006/relationships/customXml" Target="../ink/ink201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210.xml"/><Relationship Id="rId81" Type="http://schemas.openxmlformats.org/officeDocument/2006/relationships/customXml" Target="../ink/ink212.xml"/><Relationship Id="rId4" Type="http://schemas.openxmlformats.org/officeDocument/2006/relationships/customXml" Target="../ink/ink173.xml"/><Relationship Id="rId9" Type="http://schemas.openxmlformats.org/officeDocument/2006/relationships/customXml" Target="../ink/ink175.xml"/><Relationship Id="rId13" Type="http://schemas.openxmlformats.org/officeDocument/2006/relationships/customXml" Target="../ink/ink177.xml"/><Relationship Id="rId18" Type="http://schemas.openxmlformats.org/officeDocument/2006/relationships/image" Target="../media/image7.png"/><Relationship Id="rId39" Type="http://schemas.openxmlformats.org/officeDocument/2006/relationships/customXml" Target="../ink/ink190.xml"/><Relationship Id="rId34" Type="http://schemas.openxmlformats.org/officeDocument/2006/relationships/image" Target="../media/image17.png"/><Relationship Id="rId50" Type="http://schemas.openxmlformats.org/officeDocument/2006/relationships/customXml" Target="../ink/ink196.xml"/><Relationship Id="rId55" Type="http://schemas.openxmlformats.org/officeDocument/2006/relationships/image" Target="../media/image25.png"/><Relationship Id="rId76" Type="http://schemas.openxmlformats.org/officeDocument/2006/relationships/customXml" Target="../ink/ink209.xml"/><Relationship Id="rId7" Type="http://schemas.openxmlformats.org/officeDocument/2006/relationships/customXml" Target="../ink/ink174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185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193.xml"/><Relationship Id="rId66" Type="http://schemas.openxmlformats.org/officeDocument/2006/relationships/customXml" Target="../ink/ink204.xml"/><Relationship Id="rId61" Type="http://schemas.openxmlformats.org/officeDocument/2006/relationships/image" Target="../media/image28.png"/><Relationship Id="rId82" Type="http://schemas.openxmlformats.org/officeDocument/2006/relationships/customXml" Target="../ink/ink213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224.xml"/><Relationship Id="rId42" Type="http://schemas.openxmlformats.org/officeDocument/2006/relationships/image" Target="../media/image11.png"/><Relationship Id="rId47" Type="http://schemas.openxmlformats.org/officeDocument/2006/relationships/customXml" Target="../ink/ink237.xml"/><Relationship Id="rId63" Type="http://schemas.openxmlformats.org/officeDocument/2006/relationships/image" Target="../media/image29.png"/><Relationship Id="rId68" Type="http://schemas.openxmlformats.org/officeDocument/2006/relationships/customXml" Target="../ink/ink248.xml"/><Relationship Id="rId84" Type="http://schemas.openxmlformats.org/officeDocument/2006/relationships/customXml" Target="../ink/ink258.xml"/><Relationship Id="rId16" Type="http://schemas.openxmlformats.org/officeDocument/2006/relationships/image" Target="../media/image6.png"/><Relationship Id="rId11" Type="http://schemas.openxmlformats.org/officeDocument/2006/relationships/customXml" Target="../ink/ink219.xml"/><Relationship Id="rId32" Type="http://schemas.openxmlformats.org/officeDocument/2006/relationships/image" Target="../media/image16.png"/><Relationship Id="rId37" Type="http://schemas.openxmlformats.org/officeDocument/2006/relationships/customXml" Target="../ink/ink232.xml"/><Relationship Id="rId53" Type="http://schemas.openxmlformats.org/officeDocument/2006/relationships/image" Target="../media/image24.png"/><Relationship Id="rId58" Type="http://schemas.openxmlformats.org/officeDocument/2006/relationships/customXml" Target="../ink/ink243.xml"/><Relationship Id="rId74" Type="http://schemas.openxmlformats.org/officeDocument/2006/relationships/customXml" Target="../ink/ink251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223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227.xml"/><Relationship Id="rId30" Type="http://schemas.openxmlformats.org/officeDocument/2006/relationships/image" Target="../media/image15.png"/><Relationship Id="rId35" Type="http://schemas.openxmlformats.org/officeDocument/2006/relationships/customXml" Target="../ink/ink231.xml"/><Relationship Id="rId43" Type="http://schemas.openxmlformats.org/officeDocument/2006/relationships/customXml" Target="../ink/ink235.xml"/><Relationship Id="rId48" Type="http://schemas.openxmlformats.org/officeDocument/2006/relationships/image" Target="../media/image22.png"/><Relationship Id="rId56" Type="http://schemas.openxmlformats.org/officeDocument/2006/relationships/customXml" Target="../ink/ink242.xml"/><Relationship Id="rId64" Type="http://schemas.openxmlformats.org/officeDocument/2006/relationships/customXml" Target="../ink/ink246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250.xml"/><Relationship Id="rId80" Type="http://schemas.openxmlformats.org/officeDocument/2006/relationships/customXml" Target="../ink/ink254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222.xml"/><Relationship Id="rId25" Type="http://schemas.openxmlformats.org/officeDocument/2006/relationships/customXml" Target="../ink/ink226.xml"/><Relationship Id="rId33" Type="http://schemas.openxmlformats.org/officeDocument/2006/relationships/customXml" Target="../ink/ink230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234.xml"/><Relationship Id="rId54" Type="http://schemas.openxmlformats.org/officeDocument/2006/relationships/customXml" Target="../ink/ink241.xml"/><Relationship Id="rId62" Type="http://schemas.openxmlformats.org/officeDocument/2006/relationships/customXml" Target="../ink/ink245.xml"/><Relationship Id="rId70" Type="http://schemas.openxmlformats.org/officeDocument/2006/relationships/customXml" Target="../ink/ink249.xml"/><Relationship Id="rId75" Type="http://schemas.openxmlformats.org/officeDocument/2006/relationships/image" Target="../media/image35.png"/><Relationship Id="rId83" Type="http://schemas.openxmlformats.org/officeDocument/2006/relationships/customXml" Target="../ink/ink2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221.xml"/><Relationship Id="rId23" Type="http://schemas.openxmlformats.org/officeDocument/2006/relationships/customXml" Target="../ink/ink225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38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229.xml"/><Relationship Id="rId44" Type="http://schemas.openxmlformats.org/officeDocument/2006/relationships/image" Target="../media/image12.png"/><Relationship Id="rId52" Type="http://schemas.openxmlformats.org/officeDocument/2006/relationships/customXml" Target="../ink/ink240.xml"/><Relationship Id="rId60" Type="http://schemas.openxmlformats.org/officeDocument/2006/relationships/customXml" Target="../ink/ink244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253.xml"/><Relationship Id="rId81" Type="http://schemas.openxmlformats.org/officeDocument/2006/relationships/customXml" Target="../ink/ink255.xml"/><Relationship Id="rId4" Type="http://schemas.openxmlformats.org/officeDocument/2006/relationships/customXml" Target="../ink/ink216.xml"/><Relationship Id="rId9" Type="http://schemas.openxmlformats.org/officeDocument/2006/relationships/customXml" Target="../ink/ink218.xml"/><Relationship Id="rId13" Type="http://schemas.openxmlformats.org/officeDocument/2006/relationships/customXml" Target="../ink/ink220.xml"/><Relationship Id="rId18" Type="http://schemas.openxmlformats.org/officeDocument/2006/relationships/image" Target="../media/image7.png"/><Relationship Id="rId39" Type="http://schemas.openxmlformats.org/officeDocument/2006/relationships/customXml" Target="../ink/ink233.xml"/><Relationship Id="rId34" Type="http://schemas.openxmlformats.org/officeDocument/2006/relationships/image" Target="../media/image17.png"/><Relationship Id="rId50" Type="http://schemas.openxmlformats.org/officeDocument/2006/relationships/customXml" Target="../ink/ink239.xml"/><Relationship Id="rId55" Type="http://schemas.openxmlformats.org/officeDocument/2006/relationships/image" Target="../media/image25.png"/><Relationship Id="rId76" Type="http://schemas.openxmlformats.org/officeDocument/2006/relationships/customXml" Target="../ink/ink252.xml"/><Relationship Id="rId7" Type="http://schemas.openxmlformats.org/officeDocument/2006/relationships/customXml" Target="../ink/ink217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29" Type="http://schemas.openxmlformats.org/officeDocument/2006/relationships/customXml" Target="../ink/ink228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236.xml"/><Relationship Id="rId66" Type="http://schemas.openxmlformats.org/officeDocument/2006/relationships/customXml" Target="../ink/ink247.xml"/><Relationship Id="rId61" Type="http://schemas.openxmlformats.org/officeDocument/2006/relationships/image" Target="../media/image28.png"/><Relationship Id="rId82" Type="http://schemas.openxmlformats.org/officeDocument/2006/relationships/customXml" Target="../ink/ink256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267.xml"/><Relationship Id="rId42" Type="http://schemas.openxmlformats.org/officeDocument/2006/relationships/image" Target="../media/image11.png"/><Relationship Id="rId47" Type="http://schemas.openxmlformats.org/officeDocument/2006/relationships/customXml" Target="../ink/ink280.xml"/><Relationship Id="rId63" Type="http://schemas.openxmlformats.org/officeDocument/2006/relationships/image" Target="../media/image29.png"/><Relationship Id="rId68" Type="http://schemas.openxmlformats.org/officeDocument/2006/relationships/customXml" Target="../ink/ink291.xml"/><Relationship Id="rId84" Type="http://schemas.openxmlformats.org/officeDocument/2006/relationships/customXml" Target="../ink/ink301.xml"/><Relationship Id="rId16" Type="http://schemas.openxmlformats.org/officeDocument/2006/relationships/image" Target="../media/image6.png"/><Relationship Id="rId11" Type="http://schemas.openxmlformats.org/officeDocument/2006/relationships/customXml" Target="../ink/ink262.xml"/><Relationship Id="rId32" Type="http://schemas.openxmlformats.org/officeDocument/2006/relationships/image" Target="../media/image16.png"/><Relationship Id="rId37" Type="http://schemas.openxmlformats.org/officeDocument/2006/relationships/customXml" Target="../ink/ink275.xml"/><Relationship Id="rId53" Type="http://schemas.openxmlformats.org/officeDocument/2006/relationships/image" Target="../media/image24.png"/><Relationship Id="rId58" Type="http://schemas.openxmlformats.org/officeDocument/2006/relationships/customXml" Target="../ink/ink286.xml"/><Relationship Id="rId74" Type="http://schemas.openxmlformats.org/officeDocument/2006/relationships/customXml" Target="../ink/ink294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266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270.xml"/><Relationship Id="rId30" Type="http://schemas.openxmlformats.org/officeDocument/2006/relationships/image" Target="../media/image15.png"/><Relationship Id="rId35" Type="http://schemas.openxmlformats.org/officeDocument/2006/relationships/customXml" Target="../ink/ink274.xml"/><Relationship Id="rId43" Type="http://schemas.openxmlformats.org/officeDocument/2006/relationships/customXml" Target="../ink/ink278.xml"/><Relationship Id="rId48" Type="http://schemas.openxmlformats.org/officeDocument/2006/relationships/image" Target="../media/image22.png"/><Relationship Id="rId56" Type="http://schemas.openxmlformats.org/officeDocument/2006/relationships/customXml" Target="../ink/ink285.xml"/><Relationship Id="rId64" Type="http://schemas.openxmlformats.org/officeDocument/2006/relationships/customXml" Target="../ink/ink289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293.xml"/><Relationship Id="rId80" Type="http://schemas.openxmlformats.org/officeDocument/2006/relationships/customXml" Target="../ink/ink297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265.xml"/><Relationship Id="rId25" Type="http://schemas.openxmlformats.org/officeDocument/2006/relationships/customXml" Target="../ink/ink269.xml"/><Relationship Id="rId33" Type="http://schemas.openxmlformats.org/officeDocument/2006/relationships/customXml" Target="../ink/ink273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277.xml"/><Relationship Id="rId54" Type="http://schemas.openxmlformats.org/officeDocument/2006/relationships/customXml" Target="../ink/ink284.xml"/><Relationship Id="rId62" Type="http://schemas.openxmlformats.org/officeDocument/2006/relationships/customXml" Target="../ink/ink288.xml"/><Relationship Id="rId70" Type="http://schemas.openxmlformats.org/officeDocument/2006/relationships/customXml" Target="../ink/ink292.xml"/><Relationship Id="rId75" Type="http://schemas.openxmlformats.org/officeDocument/2006/relationships/image" Target="../media/image35.png"/><Relationship Id="rId83" Type="http://schemas.openxmlformats.org/officeDocument/2006/relationships/customXml" Target="../ink/ink3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264.xml"/><Relationship Id="rId23" Type="http://schemas.openxmlformats.org/officeDocument/2006/relationships/customXml" Target="../ink/ink268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81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272.xml"/><Relationship Id="rId44" Type="http://schemas.openxmlformats.org/officeDocument/2006/relationships/image" Target="../media/image12.png"/><Relationship Id="rId52" Type="http://schemas.openxmlformats.org/officeDocument/2006/relationships/customXml" Target="../ink/ink283.xml"/><Relationship Id="rId60" Type="http://schemas.openxmlformats.org/officeDocument/2006/relationships/customXml" Target="../ink/ink287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296.xml"/><Relationship Id="rId81" Type="http://schemas.openxmlformats.org/officeDocument/2006/relationships/customXml" Target="../ink/ink298.xml"/><Relationship Id="rId4" Type="http://schemas.openxmlformats.org/officeDocument/2006/relationships/customXml" Target="../ink/ink259.xml"/><Relationship Id="rId9" Type="http://schemas.openxmlformats.org/officeDocument/2006/relationships/customXml" Target="../ink/ink261.xml"/><Relationship Id="rId13" Type="http://schemas.openxmlformats.org/officeDocument/2006/relationships/customXml" Target="../ink/ink263.xml"/><Relationship Id="rId18" Type="http://schemas.openxmlformats.org/officeDocument/2006/relationships/image" Target="../media/image7.png"/><Relationship Id="rId39" Type="http://schemas.openxmlformats.org/officeDocument/2006/relationships/customXml" Target="../ink/ink276.xml"/><Relationship Id="rId34" Type="http://schemas.openxmlformats.org/officeDocument/2006/relationships/image" Target="../media/image17.png"/><Relationship Id="rId50" Type="http://schemas.openxmlformats.org/officeDocument/2006/relationships/customXml" Target="../ink/ink282.xml"/><Relationship Id="rId55" Type="http://schemas.openxmlformats.org/officeDocument/2006/relationships/image" Target="../media/image25.png"/><Relationship Id="rId76" Type="http://schemas.openxmlformats.org/officeDocument/2006/relationships/customXml" Target="../ink/ink295.xml"/><Relationship Id="rId7" Type="http://schemas.openxmlformats.org/officeDocument/2006/relationships/customXml" Target="../ink/ink260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271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279.xml"/><Relationship Id="rId66" Type="http://schemas.openxmlformats.org/officeDocument/2006/relationships/customXml" Target="../ink/ink290.xml"/><Relationship Id="rId61" Type="http://schemas.openxmlformats.org/officeDocument/2006/relationships/image" Target="../media/image28.png"/><Relationship Id="rId82" Type="http://schemas.openxmlformats.org/officeDocument/2006/relationships/customXml" Target="../ink/ink299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310.xml"/><Relationship Id="rId42" Type="http://schemas.openxmlformats.org/officeDocument/2006/relationships/image" Target="../media/image11.png"/><Relationship Id="rId47" Type="http://schemas.openxmlformats.org/officeDocument/2006/relationships/customXml" Target="../ink/ink323.xml"/><Relationship Id="rId63" Type="http://schemas.openxmlformats.org/officeDocument/2006/relationships/image" Target="../media/image29.png"/><Relationship Id="rId68" Type="http://schemas.openxmlformats.org/officeDocument/2006/relationships/customXml" Target="../ink/ink334.xml"/><Relationship Id="rId84" Type="http://schemas.openxmlformats.org/officeDocument/2006/relationships/customXml" Target="../ink/ink344.xml"/><Relationship Id="rId16" Type="http://schemas.openxmlformats.org/officeDocument/2006/relationships/image" Target="../media/image6.png"/><Relationship Id="rId11" Type="http://schemas.openxmlformats.org/officeDocument/2006/relationships/customXml" Target="../ink/ink305.xml"/><Relationship Id="rId32" Type="http://schemas.openxmlformats.org/officeDocument/2006/relationships/image" Target="../media/image16.png"/><Relationship Id="rId37" Type="http://schemas.openxmlformats.org/officeDocument/2006/relationships/customXml" Target="../ink/ink318.xml"/><Relationship Id="rId53" Type="http://schemas.openxmlformats.org/officeDocument/2006/relationships/image" Target="../media/image24.png"/><Relationship Id="rId58" Type="http://schemas.openxmlformats.org/officeDocument/2006/relationships/customXml" Target="../ink/ink329.xml"/><Relationship Id="rId74" Type="http://schemas.openxmlformats.org/officeDocument/2006/relationships/customXml" Target="../ink/ink337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309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313.xml"/><Relationship Id="rId30" Type="http://schemas.openxmlformats.org/officeDocument/2006/relationships/image" Target="../media/image15.png"/><Relationship Id="rId35" Type="http://schemas.openxmlformats.org/officeDocument/2006/relationships/customXml" Target="../ink/ink317.xml"/><Relationship Id="rId43" Type="http://schemas.openxmlformats.org/officeDocument/2006/relationships/customXml" Target="../ink/ink321.xml"/><Relationship Id="rId48" Type="http://schemas.openxmlformats.org/officeDocument/2006/relationships/image" Target="../media/image22.png"/><Relationship Id="rId56" Type="http://schemas.openxmlformats.org/officeDocument/2006/relationships/customXml" Target="../ink/ink328.xml"/><Relationship Id="rId64" Type="http://schemas.openxmlformats.org/officeDocument/2006/relationships/customXml" Target="../ink/ink332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336.xml"/><Relationship Id="rId80" Type="http://schemas.openxmlformats.org/officeDocument/2006/relationships/customXml" Target="../ink/ink340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308.xml"/><Relationship Id="rId25" Type="http://schemas.openxmlformats.org/officeDocument/2006/relationships/customXml" Target="../ink/ink312.xml"/><Relationship Id="rId33" Type="http://schemas.openxmlformats.org/officeDocument/2006/relationships/customXml" Target="../ink/ink316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320.xml"/><Relationship Id="rId54" Type="http://schemas.openxmlformats.org/officeDocument/2006/relationships/customXml" Target="../ink/ink327.xml"/><Relationship Id="rId62" Type="http://schemas.openxmlformats.org/officeDocument/2006/relationships/customXml" Target="../ink/ink331.xml"/><Relationship Id="rId70" Type="http://schemas.openxmlformats.org/officeDocument/2006/relationships/customXml" Target="../ink/ink335.xml"/><Relationship Id="rId75" Type="http://schemas.openxmlformats.org/officeDocument/2006/relationships/image" Target="../media/image35.png"/><Relationship Id="rId83" Type="http://schemas.openxmlformats.org/officeDocument/2006/relationships/customXml" Target="../ink/ink3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307.xml"/><Relationship Id="rId23" Type="http://schemas.openxmlformats.org/officeDocument/2006/relationships/customXml" Target="../ink/ink3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324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315.xml"/><Relationship Id="rId44" Type="http://schemas.openxmlformats.org/officeDocument/2006/relationships/image" Target="../media/image12.png"/><Relationship Id="rId52" Type="http://schemas.openxmlformats.org/officeDocument/2006/relationships/customXml" Target="../ink/ink326.xml"/><Relationship Id="rId60" Type="http://schemas.openxmlformats.org/officeDocument/2006/relationships/customXml" Target="../ink/ink330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339.xml"/><Relationship Id="rId81" Type="http://schemas.openxmlformats.org/officeDocument/2006/relationships/customXml" Target="../ink/ink341.xml"/><Relationship Id="rId4" Type="http://schemas.openxmlformats.org/officeDocument/2006/relationships/customXml" Target="../ink/ink302.xml"/><Relationship Id="rId9" Type="http://schemas.openxmlformats.org/officeDocument/2006/relationships/customXml" Target="../ink/ink304.xml"/><Relationship Id="rId13" Type="http://schemas.openxmlformats.org/officeDocument/2006/relationships/customXml" Target="../ink/ink306.xml"/><Relationship Id="rId18" Type="http://schemas.openxmlformats.org/officeDocument/2006/relationships/image" Target="../media/image7.png"/><Relationship Id="rId39" Type="http://schemas.openxmlformats.org/officeDocument/2006/relationships/customXml" Target="../ink/ink319.xml"/><Relationship Id="rId34" Type="http://schemas.openxmlformats.org/officeDocument/2006/relationships/image" Target="../media/image17.png"/><Relationship Id="rId50" Type="http://schemas.openxmlformats.org/officeDocument/2006/relationships/customXml" Target="../ink/ink325.xml"/><Relationship Id="rId55" Type="http://schemas.openxmlformats.org/officeDocument/2006/relationships/image" Target="../media/image25.png"/><Relationship Id="rId76" Type="http://schemas.openxmlformats.org/officeDocument/2006/relationships/customXml" Target="../ink/ink338.xml"/><Relationship Id="rId7" Type="http://schemas.openxmlformats.org/officeDocument/2006/relationships/customXml" Target="../ink/ink303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29" Type="http://schemas.openxmlformats.org/officeDocument/2006/relationships/customXml" Target="../ink/ink314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322.xml"/><Relationship Id="rId66" Type="http://schemas.openxmlformats.org/officeDocument/2006/relationships/customXml" Target="../ink/ink333.xml"/><Relationship Id="rId61" Type="http://schemas.openxmlformats.org/officeDocument/2006/relationships/image" Target="../media/image28.png"/><Relationship Id="rId82" Type="http://schemas.openxmlformats.org/officeDocument/2006/relationships/customXml" Target="../ink/ink342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353.xml"/><Relationship Id="rId42" Type="http://schemas.openxmlformats.org/officeDocument/2006/relationships/image" Target="../media/image11.png"/><Relationship Id="rId47" Type="http://schemas.openxmlformats.org/officeDocument/2006/relationships/customXml" Target="../ink/ink366.xml"/><Relationship Id="rId63" Type="http://schemas.openxmlformats.org/officeDocument/2006/relationships/image" Target="../media/image29.png"/><Relationship Id="rId68" Type="http://schemas.openxmlformats.org/officeDocument/2006/relationships/customXml" Target="../ink/ink377.xml"/><Relationship Id="rId84" Type="http://schemas.openxmlformats.org/officeDocument/2006/relationships/customXml" Target="../ink/ink387.xml"/><Relationship Id="rId16" Type="http://schemas.openxmlformats.org/officeDocument/2006/relationships/image" Target="../media/image6.png"/><Relationship Id="rId11" Type="http://schemas.openxmlformats.org/officeDocument/2006/relationships/customXml" Target="../ink/ink348.xml"/><Relationship Id="rId32" Type="http://schemas.openxmlformats.org/officeDocument/2006/relationships/image" Target="../media/image16.png"/><Relationship Id="rId37" Type="http://schemas.openxmlformats.org/officeDocument/2006/relationships/customXml" Target="../ink/ink361.xml"/><Relationship Id="rId53" Type="http://schemas.openxmlformats.org/officeDocument/2006/relationships/image" Target="../media/image24.png"/><Relationship Id="rId58" Type="http://schemas.openxmlformats.org/officeDocument/2006/relationships/customXml" Target="../ink/ink372.xml"/><Relationship Id="rId74" Type="http://schemas.openxmlformats.org/officeDocument/2006/relationships/customXml" Target="../ink/ink380.xml"/><Relationship Id="rId79" Type="http://schemas.openxmlformats.org/officeDocument/2006/relationships/image" Target="../media/image37.png"/><Relationship Id="rId5" Type="http://schemas.openxmlformats.org/officeDocument/2006/relationships/image" Target="../media/image2.png"/><Relationship Id="rId19" Type="http://schemas.openxmlformats.org/officeDocument/2006/relationships/customXml" Target="../ink/ink352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customXml" Target="../ink/ink356.xml"/><Relationship Id="rId30" Type="http://schemas.openxmlformats.org/officeDocument/2006/relationships/image" Target="../media/image15.png"/><Relationship Id="rId35" Type="http://schemas.openxmlformats.org/officeDocument/2006/relationships/customXml" Target="../ink/ink360.xml"/><Relationship Id="rId43" Type="http://schemas.openxmlformats.org/officeDocument/2006/relationships/customXml" Target="../ink/ink364.xml"/><Relationship Id="rId48" Type="http://schemas.openxmlformats.org/officeDocument/2006/relationships/image" Target="../media/image22.png"/><Relationship Id="rId56" Type="http://schemas.openxmlformats.org/officeDocument/2006/relationships/customXml" Target="../ink/ink371.xml"/><Relationship Id="rId64" Type="http://schemas.openxmlformats.org/officeDocument/2006/relationships/customXml" Target="../ink/ink375.xml"/><Relationship Id="rId69" Type="http://schemas.openxmlformats.org/officeDocument/2006/relationships/image" Target="../media/image32.png"/><Relationship Id="rId77" Type="http://schemas.openxmlformats.org/officeDocument/2006/relationships/image" Target="../media/image36.png"/><Relationship Id="rId8" Type="http://schemas.openxmlformats.org/officeDocument/2006/relationships/image" Target="../media/image210.png"/><Relationship Id="rId51" Type="http://schemas.openxmlformats.org/officeDocument/2006/relationships/image" Target="../media/image23.png"/><Relationship Id="rId72" Type="http://schemas.openxmlformats.org/officeDocument/2006/relationships/customXml" Target="../ink/ink379.xml"/><Relationship Id="rId80" Type="http://schemas.openxmlformats.org/officeDocument/2006/relationships/customXml" Target="../ink/ink383.xml"/><Relationship Id="rId85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image" Target="../media/image4.png"/><Relationship Id="rId17" Type="http://schemas.openxmlformats.org/officeDocument/2006/relationships/customXml" Target="../ink/ink351.xml"/><Relationship Id="rId25" Type="http://schemas.openxmlformats.org/officeDocument/2006/relationships/customXml" Target="../ink/ink355.xml"/><Relationship Id="rId33" Type="http://schemas.openxmlformats.org/officeDocument/2006/relationships/customXml" Target="../ink/ink359.xml"/><Relationship Id="rId38" Type="http://schemas.openxmlformats.org/officeDocument/2006/relationships/image" Target="../media/image19.png"/><Relationship Id="rId46" Type="http://schemas.openxmlformats.org/officeDocument/2006/relationships/image" Target="../media/image21.png"/><Relationship Id="rId59" Type="http://schemas.openxmlformats.org/officeDocument/2006/relationships/image" Target="../media/image27.png"/><Relationship Id="rId67" Type="http://schemas.openxmlformats.org/officeDocument/2006/relationships/image" Target="../media/image31.png"/><Relationship Id="rId20" Type="http://schemas.openxmlformats.org/officeDocument/2006/relationships/image" Target="../media/image8.png"/><Relationship Id="rId41" Type="http://schemas.openxmlformats.org/officeDocument/2006/relationships/customXml" Target="../ink/ink363.xml"/><Relationship Id="rId54" Type="http://schemas.openxmlformats.org/officeDocument/2006/relationships/customXml" Target="../ink/ink370.xml"/><Relationship Id="rId62" Type="http://schemas.openxmlformats.org/officeDocument/2006/relationships/customXml" Target="../ink/ink374.xml"/><Relationship Id="rId70" Type="http://schemas.openxmlformats.org/officeDocument/2006/relationships/customXml" Target="../ink/ink378.xml"/><Relationship Id="rId75" Type="http://schemas.openxmlformats.org/officeDocument/2006/relationships/image" Target="../media/image35.png"/><Relationship Id="rId83" Type="http://schemas.openxmlformats.org/officeDocument/2006/relationships/customXml" Target="../ink/ink3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350.xml"/><Relationship Id="rId23" Type="http://schemas.openxmlformats.org/officeDocument/2006/relationships/customXml" Target="../ink/ink354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367.xml"/><Relationship Id="rId57" Type="http://schemas.openxmlformats.org/officeDocument/2006/relationships/image" Target="../media/image26.png"/><Relationship Id="rId10" Type="http://schemas.openxmlformats.org/officeDocument/2006/relationships/image" Target="../media/image310.png"/><Relationship Id="rId31" Type="http://schemas.openxmlformats.org/officeDocument/2006/relationships/customXml" Target="../ink/ink358.xml"/><Relationship Id="rId44" Type="http://schemas.openxmlformats.org/officeDocument/2006/relationships/image" Target="../media/image12.png"/><Relationship Id="rId52" Type="http://schemas.openxmlformats.org/officeDocument/2006/relationships/customXml" Target="../ink/ink369.xml"/><Relationship Id="rId60" Type="http://schemas.openxmlformats.org/officeDocument/2006/relationships/customXml" Target="../ink/ink373.xml"/><Relationship Id="rId65" Type="http://schemas.openxmlformats.org/officeDocument/2006/relationships/image" Target="../media/image30.png"/><Relationship Id="rId73" Type="http://schemas.openxmlformats.org/officeDocument/2006/relationships/image" Target="../media/image34.png"/><Relationship Id="rId78" Type="http://schemas.openxmlformats.org/officeDocument/2006/relationships/customXml" Target="../ink/ink382.xml"/><Relationship Id="rId81" Type="http://schemas.openxmlformats.org/officeDocument/2006/relationships/customXml" Target="../ink/ink384.xml"/><Relationship Id="rId4" Type="http://schemas.openxmlformats.org/officeDocument/2006/relationships/customXml" Target="../ink/ink345.xml"/><Relationship Id="rId9" Type="http://schemas.openxmlformats.org/officeDocument/2006/relationships/customXml" Target="../ink/ink347.xml"/><Relationship Id="rId13" Type="http://schemas.openxmlformats.org/officeDocument/2006/relationships/customXml" Target="../ink/ink349.xml"/><Relationship Id="rId18" Type="http://schemas.openxmlformats.org/officeDocument/2006/relationships/image" Target="../media/image7.png"/><Relationship Id="rId39" Type="http://schemas.openxmlformats.org/officeDocument/2006/relationships/customXml" Target="../ink/ink362.xml"/><Relationship Id="rId34" Type="http://schemas.openxmlformats.org/officeDocument/2006/relationships/image" Target="../media/image17.png"/><Relationship Id="rId50" Type="http://schemas.openxmlformats.org/officeDocument/2006/relationships/customXml" Target="../ink/ink368.xml"/><Relationship Id="rId55" Type="http://schemas.openxmlformats.org/officeDocument/2006/relationships/image" Target="../media/image25.png"/><Relationship Id="rId76" Type="http://schemas.openxmlformats.org/officeDocument/2006/relationships/customXml" Target="../ink/ink381.xml"/><Relationship Id="rId7" Type="http://schemas.openxmlformats.org/officeDocument/2006/relationships/customXml" Target="../ink/ink346.xml"/><Relationship Id="rId71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29" Type="http://schemas.openxmlformats.org/officeDocument/2006/relationships/customXml" Target="../ink/ink357.xml"/><Relationship Id="rId24" Type="http://schemas.openxmlformats.org/officeDocument/2006/relationships/image" Target="../media/image10.png"/><Relationship Id="rId40" Type="http://schemas.openxmlformats.org/officeDocument/2006/relationships/image" Target="../media/image20.png"/><Relationship Id="rId45" Type="http://schemas.openxmlformats.org/officeDocument/2006/relationships/customXml" Target="../ink/ink365.xml"/><Relationship Id="rId66" Type="http://schemas.openxmlformats.org/officeDocument/2006/relationships/customXml" Target="../ink/ink376.xml"/><Relationship Id="rId61" Type="http://schemas.openxmlformats.org/officeDocument/2006/relationships/image" Target="../media/image28.png"/><Relationship Id="rId82" Type="http://schemas.openxmlformats.org/officeDocument/2006/relationships/customXml" Target="../ink/ink3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92260664-E8FA-C5FE-5B89-857DE72FF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E65C242-2519-8105-B25F-C9BF00670AA6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9084B1A-3EBB-E3DE-598D-36ECB1E99E67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CEBE3D7-34E5-AA2E-AAF3-DCFD0A60338C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38" name="Picture 137" descr="Icon&#10;&#10;Description automatically generated">
                <a:extLst>
                  <a:ext uri="{FF2B5EF4-FFF2-40B4-BE49-F238E27FC236}">
                    <a16:creationId xmlns:a16="http://schemas.microsoft.com/office/drawing/2014/main" id="{6B4BA7AC-016E-9ED2-38B2-142DB731AC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49C04F3C-7AE6-4F22-0A66-C87F8BFF1462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2B479FB8-40A7-1907-A968-27907678240C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94DC4795-491C-3CE0-9F99-6AA73C4FA7B7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3846E71D-2ADC-FF8D-BDBB-7C1E45F630D2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B1D03297-9241-6B65-F88C-B79E8B80E212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FC30096C-2049-0C6D-DB5D-903E4E754FA5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909E3F09-7AA8-1618-080E-C9E70F2C2DEC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960FBF2E-2993-B5F5-76EB-CF2BC3AAA48C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CB2FA18A-7430-B56F-47DD-42557A110617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30B1AA4E-6D24-8D48-A815-505C1169D3FA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49" name="Ink 148">
                      <a:extLst>
                        <a:ext uri="{FF2B5EF4-FFF2-40B4-BE49-F238E27FC236}">
                          <a16:creationId xmlns:a16="http://schemas.microsoft.com/office/drawing/2014/main" id="{549918EA-B48F-ECAD-ECAA-59A92D237C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50" name="Ink 149">
                      <a:extLst>
                        <a:ext uri="{FF2B5EF4-FFF2-40B4-BE49-F238E27FC236}">
                          <a16:creationId xmlns:a16="http://schemas.microsoft.com/office/drawing/2014/main" id="{D908E879-8B5D-9820-ECD2-67745D445A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51" name="Ink 150">
                      <a:extLst>
                        <a:ext uri="{FF2B5EF4-FFF2-40B4-BE49-F238E27FC236}">
                          <a16:creationId xmlns:a16="http://schemas.microsoft.com/office/drawing/2014/main" id="{937CC6D7-849A-FC68-1264-CF8044A937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52" name="Ink 151">
                      <a:extLst>
                        <a:ext uri="{FF2B5EF4-FFF2-40B4-BE49-F238E27FC236}">
                          <a16:creationId xmlns:a16="http://schemas.microsoft.com/office/drawing/2014/main" id="{2B0171FB-FA41-6FF7-E8CC-3FBC448833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53" name="Ink 152">
                      <a:extLst>
                        <a:ext uri="{FF2B5EF4-FFF2-40B4-BE49-F238E27FC236}">
                          <a16:creationId xmlns:a16="http://schemas.microsoft.com/office/drawing/2014/main" id="{EC948807-967E-5E87-0E99-3A7EDF8EE9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54" name="Ink 153">
                      <a:extLst>
                        <a:ext uri="{FF2B5EF4-FFF2-40B4-BE49-F238E27FC236}">
                          <a16:creationId xmlns:a16="http://schemas.microsoft.com/office/drawing/2014/main" id="{D7419109-BECA-B8F1-95AB-563D2AA706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55" name="Ink 154">
                      <a:extLst>
                        <a:ext uri="{FF2B5EF4-FFF2-40B4-BE49-F238E27FC236}">
                          <a16:creationId xmlns:a16="http://schemas.microsoft.com/office/drawing/2014/main" id="{51837569-C8A3-F4DF-3616-A4955EC8A1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56" name="Ink 155">
                      <a:extLst>
                        <a:ext uri="{FF2B5EF4-FFF2-40B4-BE49-F238E27FC236}">
                          <a16:creationId xmlns:a16="http://schemas.microsoft.com/office/drawing/2014/main" id="{2994BDEA-D054-BAF4-65E9-28AE9DB83E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EFEA212-FFE7-DA0D-0CE1-86179A6AD5EE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4035A16-99BC-730B-7BFF-D9A22FCF249E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90A065A7-BD12-B9E2-D3EC-4AE1F861A3AE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7F3087E9-98F2-D7D5-5A7B-4632BE24FE51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8DEA7029-6DBE-CC74-45A4-9B463DADAFBE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05CCE45C-F98F-2080-9556-945D0EFF67D8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59CAFB4-9B79-3188-BAC5-1FDC286DDC32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B336675-5712-EA42-4125-675E80D41D40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B493205-4F33-DD9F-B367-18FDBAB335BB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1FAE8DE-A32A-A158-35BE-58A931A042F2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0A85143-1A55-D08E-A226-46FFE66E4CD2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D3812C6-810B-DE29-8FAB-12965440BE07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9107AFA-E303-1F56-0B60-5811219358CF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1A2D173-F610-FCBF-113F-0CF0E1F011EE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2347F2FA-378E-5705-B735-B13A9CA43A8B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4B4B73FD-C3BD-4826-651C-2ED68A6CECFB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F6428663-5149-8A04-260B-1B35976BC836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6FE8C4B-CC9A-4821-4DB3-D419170FAE78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2EAD0D0-6193-A13A-7592-078C6A76426E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9EDF406-B8DB-D74F-3D21-639FF41CDC80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76B6E39-3A69-D448-7A3C-C70E9A8F1BBC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419032-71CD-0C80-BA7A-13657ABCF2EF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FCED511-E5DB-9B84-4E9D-D5FCDA7F7978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B91717E-246C-AC46-05BE-F3B1055DDBF7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C3C26CB2-8906-A455-C22F-D2346F689FFF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4FFA1A8A-9D88-8601-3951-3E2A2960EFD0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08BF8F37-20EC-953F-7448-23A51D5F5EA6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72356DD-663A-BFBD-E789-0E49C752BEBC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72356DD-663A-BFBD-E789-0E49C752BEB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022635-5E73-1769-7504-73C1EC9C00A5}"/>
              </a:ext>
            </a:extLst>
          </p:cNvPr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0" y="0"/>
            <a:ext cx="19915188" cy="4316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E4D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CFA245E-D28E-E0A4-2E41-25C038921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C1FED040-D79B-94E2-6467-F99177AE5243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FDE19B5-E1D1-E9CE-FC1C-45EB71DC34DA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E870123-F237-134E-E7E2-D24BD88E1FE7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8C174B92-C078-0338-CC88-5A76DB102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650AEB3A-2321-BEEC-2276-761D11501A35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7A3B8613-4953-EAEA-74A4-EBA49763DA19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CE9CAFFE-8EDB-F353-9F70-C62FC8F58D0D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8C5B4DB4-ACFE-7709-88B7-61267350BA89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316F0262-4F47-5F03-9090-22991D18DC53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ABFC40D7-9485-C6F1-340D-4590424A283D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A2DFA988-B097-4D45-E20E-2C7793D68BC8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DAEDD1B3-C2B8-382E-A5BD-2CA49DB62AD6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084089FB-B164-64BB-391F-CB2002E301ED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C3EAF195-07FA-1243-0F59-600881E5D265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36B35BBA-B57C-5E4A-2019-7494BAAA71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E5904CDE-B84D-B67D-5A2E-36A0E96C9C9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8D5A4E33-E6B1-F9C8-AD4E-698100F36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ECA6B356-4312-74BF-FB02-4DC299028F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4C5D0DE5-CE7C-BF08-517F-19F0920174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5330EC2B-8042-AB40-65BE-8417D4D9DA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34478676-DD70-7E35-F890-2EBDB8E524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5DF2ABCC-5EEB-9F04-F654-DCA969CBE9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28DA632-5391-2615-8946-309EDC0A331C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0FF901-7B2C-A912-9EB1-67B1EEAA6745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1B34449-7082-79CF-81E7-88B82D3656E0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4B9E13D5-B369-BD21-A8F7-2382EF2363AC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A7CDF385-3F50-3277-1BF5-3FCBCC411AC0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69E27C16-48E5-4A38-FD4C-19CB92DB9ADB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974EFAD-863B-BE8D-6263-721B15D96763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4B42A5F-0230-9F9D-C7E8-23A9AD0B1A9C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E7C311F-05B3-0DA8-DDF0-C3CB85736974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D2328EB-E110-962F-EF12-54EEDE4F00E7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693F1CD-80D3-E2E9-132D-C4FC8F1F0DC8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60628B7-2A98-0663-95F6-3FF801218C60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18D830E-F081-9586-A527-3A025FC8EA4E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AAEF0FD-2411-3070-75C0-D57C04492508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9873C0B7-70FB-05A6-87B6-3952369C02C5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CCD6DE6A-4B46-9577-DFB0-ADD875FEBEC2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4A67C5E1-58BF-63D5-F935-751F9676DF9C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36FD55B-015B-1D97-E0E1-521E00709E35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80AD80E-0DA9-3FB3-33A9-07EC529DD245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D3C3CAD-D2B9-C6C1-C3FB-EAB02D3124EB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5E704EB-4498-8857-66F8-1F3A1AF3710B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29B7C3E-EC74-6D01-77C3-113EEF09E5AC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24E6A7D-5380-4E45-A67F-2767FDD8BCDE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7D780EF-D006-83CF-F38B-A8F8319C0C6A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88345562-D90D-7E5D-C1F7-53E79C4220A8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E11A5BF1-04E8-5903-117B-08B0D0A74AE0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F3E524B9-6BC4-F452-B7FA-3A7549568E03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EE726FB-BF65-BAB3-5012-EC22717CE84B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EE726FB-BF65-BAB3-5012-EC22717CE84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7339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525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0157856-9637-5D07-DBF5-031D92D83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25AB31B-3BAA-8FBA-697B-9C1F89E0F4E8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AE00E2B-4905-4933-FC70-7C6931ADDB62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1E79A19-8381-1DA1-D5E8-1AFD81294C55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5B7CCA63-02E1-78F8-C6A5-9D785612E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E34D0B1F-9DC2-3A14-5C17-868CBBC1CE03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8321D538-5A52-60B6-68E2-61721DC61009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330B8545-D34F-8E50-056B-CB1D9DE58559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0B46E6B6-7EC4-16D6-134E-92EA525CC4BD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A9662AAD-FD9A-AA43-026C-72B791402C62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199D215C-95F2-1420-F97B-C5ADB99A276F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B899F85D-CF11-5F39-2634-D61542B77356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6E4E6D1C-4975-BB43-36ED-DCD22522582B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63BBB95C-7A55-4766-E990-88F8668F3074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92E1B164-A309-2027-BF91-825CB3AD45F5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9B297386-96EE-2DA2-EABA-B23D2BB9BC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585A7037-27B9-164D-B4B7-4A0A0A7BC1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CA888126-A732-6EAC-C8D4-ACAD5E9F986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364F8D21-E1C5-4777-1341-AC6B9AAFD1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CF900F7C-CF26-B2F4-38BF-0BD5E616C7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AAFB5203-7E42-6D1F-0A74-58E0B0442A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B862502B-C583-02A4-9046-ED4D163B03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F4ED34A5-5C11-13BF-AB84-BD2AD05010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DAA574C-AE64-5F0F-87A0-2D3E827ED4EA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F753518-E218-27C4-E1B3-33D2A73B9A24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AF021CC-B903-ECCE-3F9E-E0D9C52CAA21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2B3C9998-57F2-C593-C046-4E5B472F8B29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C90C7715-DA9E-8E4D-1CC8-ACFA9D13E880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22D284E5-13B2-5C74-0AC1-EDBFA984A4AF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B0D6AB1-9639-9A6E-31C9-1DCFF08295FA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7ADDB5E-289E-5B04-C003-D26E37C39FB7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23113D2-7062-F467-04B3-4A78BF841B19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BAF316E-4E99-776D-07F6-154B0EEDA930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249564B-230B-4867-C7FD-7113DACBC09E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4CAE43A-4738-5B91-3066-882D9093A41C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0A95B41-EE31-2F10-481F-FF18B2DFE5E3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5029553-31B5-8343-8984-89BACB0BA622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AC6AB4EE-4D29-4334-E713-F1BCA800AB70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BC376148-E7C3-8D7A-84C2-A7B746484C70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17800D84-C6E7-1AEA-18EA-746D96B831F7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097D655-FA4C-5894-1EC8-C2E91129C7B3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40C4DD4-D3FF-D665-0791-DDD7169C4A5C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5BA777B-689B-9AF2-EBF7-0664F2570B84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70CDBA6-E290-176F-3E60-6D3C6DC192AE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47F188C-F5BB-4E25-1483-A48E879CCBEF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0C23291-954D-C6CE-E08D-725DA8844A55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12EFDB9-129C-E5B8-1ABE-B606E7929834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CFF2B596-4C6F-01F3-35D1-3911128FCC75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45B438F9-16AF-4214-AFC2-35FF9EF2D4CB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A2427951-D300-ACC5-A7DA-BD54ADC66EE7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E7749D0-0096-430E-526C-C0F5B12E4F2A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E7749D0-0096-430E-526C-C0F5B12E4F2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6450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013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BB63D23-A0A4-90BB-24FA-F2C95C51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931A7B8-F116-64AF-1B20-32D91AAE4E69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4CE369D-D8CC-C3A3-2197-3A122EDD07E9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5DC819E-327F-B290-FC94-ABB2438FF3D3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09E30C1F-2DEB-A82B-D648-B8F50CA9A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316199B0-FAEB-FF89-C9F5-B58948EC2DDB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D42F5F5E-89D5-6F65-5ABB-640EA3B0F903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3A8C2A36-E6A5-DD16-FDD4-121A2B459721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E7B1AECA-904B-214C-3027-BB3A5FC900B8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83571E91-8852-6A30-53DF-E0002246098A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03D19DB5-B133-CF9D-380E-F828A91DD574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69308A8C-8202-E456-1100-271C7AD6C3FA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712F059F-B6D5-50ED-C0A7-C8423D111C09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C880B218-7238-3EDE-C429-366DDF96C65B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8EDE7BFC-85B3-ABA0-05A3-ECAB07E37820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FB7DB4AC-F5E4-615A-9585-9385E490BF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4FF35470-6F63-7BC7-8EF3-F6003CF03A1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D014B633-8A5D-E6D2-F2FE-01B221DB85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EC1FEF38-299C-A620-2793-F6B4C04E75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C606B8CA-BB5B-3384-BE36-EB25D2B1A0B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32940354-6718-50B4-CAB0-4BD05FD06C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C5C121B8-3B13-6CAC-B902-11DA634C31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D2CAE69B-6343-52C3-4D91-24D19171D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6A70A14-0DF5-CA8B-79EF-364537F33810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C2D3676-0A95-3108-66A9-80357DD92F5C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3CEE646-3E2F-A16F-4C70-1848FD6153DA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017B7D91-F14E-48EA-57CC-2D6AA2D547D3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7C64F069-64EF-A89D-5A42-4BFD1C05D743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59307BC5-5FF8-3089-C00C-6E6B1E81A621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407AB0E-371D-A61C-396A-A343BEEFB6BA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3FCE0D5-157C-9F68-8EC5-1165FD37FB7D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6C3DC4D-85F2-0AFF-96D4-24B4D43EF0A1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1FC9FA1-6527-B8AF-C186-84116B1C5A2E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7C4E7E6-23DD-063B-4558-A9D5F60BE6F8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092F59A-3E1D-6576-40F5-82CF64931EA6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18C1E29-9E26-1C40-6098-E70D369263BA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EB37105-D138-1668-B036-F4190DF285DC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9405F616-4A3A-476F-DA54-F3771A11EEB4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8CBB67DB-A47C-5524-66F7-9337BE6F98D4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5D0BC9C7-4705-5A50-7FB8-91EA58A6EB31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681F9AA-6AE1-30CA-AB35-242067B7561B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0EFD5F5-AD57-FB48-505B-202A7332D74A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9012685-8503-3F24-47C0-83BBAD31533C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1954D43-0DEE-24BF-D747-9B42E56399DA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59BFE4C-FB7C-5067-9EF0-136F884C5F57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B905CFD-A783-6595-7904-26E83A0A9CC5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25EB082-0444-CB02-5998-0087C75A66CC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C5556989-9BA8-AE76-F281-6C29A8F1CFA3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1FAA8B7D-4F46-EAE8-267F-47B7E3DE3646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CE3F9CFF-0ACB-654E-50C9-8EC049C97B35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0D0D0DE-242C-96EC-B105-1970EE025295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0D0D0DE-242C-96EC-B105-1970EE02529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6414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E4A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1CFB5EE-3336-6A60-622E-5868A4EC5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6E2D60E1-A9BD-4F60-5FAE-EA28DB8CBD05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E9BBCBF-FF29-68E3-7C3B-D13F06FFF408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38660ED-7964-BE36-2089-3F479F43798E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88A6408B-47E6-D214-31A4-5E4E5C299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347D22DD-9DCE-69BD-5FC0-287A9D573A5E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D92B15B4-24A9-C358-756B-ED527174D4E7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3D01640D-B192-9D44-70C2-E2DC2DB51C8F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A56E7301-5BF0-CC7D-E8B0-91096B657EAE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F918F281-4095-8A0D-7A9F-3AAF7EEF19BC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003C7520-BEF9-4431-8504-BBF10B2B2E2C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302BADF1-C7FA-B70E-5DD5-617EA7436142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B4FB2033-0F85-00CA-5823-D50D85401943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3DA82091-C442-D08E-5DBF-37E2F7A8A8C4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24F983AE-7D62-A05A-1821-816584A38377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4E6CCF02-FB83-9EB6-B09A-DDA4A0B454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8C17D8CA-F420-3B55-8520-9DEAF3E0F6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F3BC5D1D-39FE-0E5B-C0B6-DBEAAD23727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0C93D0BD-28D7-5858-5CAD-7330B1320A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71A2EA55-AD60-6F82-3465-09A658AF87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F51778E9-0362-228E-94FB-6C31FCB5DFC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7539C8E1-FA74-5F47-A1B2-72A4005FEE9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974E37F1-1B19-EC9C-0183-F80C546F43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8D5105A-A127-B319-E93C-174616E39257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A485160-9958-0927-055B-A022851EFA2D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4FE511E-01EC-F616-43F9-0E7B50A87DD7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DA87E3DF-DA8B-C78E-F653-4A7408C12ECE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EECA2950-95E3-D4B5-7DDB-7A98C25E81FD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050C7582-E4EF-7784-2651-C381CB8346E8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9751E98-BCAB-A2D3-55BF-605AA993AEFF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93E9A22-20AA-581C-8DE4-14EDE79B80D3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D5F63B3-82C3-5D86-DFA3-A203BA9510C3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5977469-D615-ED56-2D7C-45BCAD6FD934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DD593A7-8E32-1E01-C8DC-DB0040F6AE41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1C6E5E3-A52D-125F-0DA3-7E2E5CD8BD53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C2BE638-E978-46EF-F84B-101F0044FED3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3B78FFF-6338-AFE2-C40A-050C4B4753F7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AA51903A-5D8A-935F-7942-91E25D000C82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C7077A33-31BF-74C8-DEDA-9537E3C2F8C6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5A3D98CB-1EB4-B26F-990C-35DF2C8454C0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94CD6B1-00F9-CFC9-D1B5-5EF00AD149B7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D583B94-9555-4D46-C660-B341BCC75872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744EF61-9B58-0C1E-30AC-9C2409A2C187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728ABA1-87D0-8B4F-9A6C-534BC692E77B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7D7352B-C69E-F8DE-31B7-035EB13E7298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DACBCCE-9E46-3A93-5BE4-8E7BD713EA8C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C2BE964-69BA-3BDC-5645-2F5EABBD0D90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9D7EA797-DAB3-58B5-6E09-77C26B635BCA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6BF9AA52-B391-D8BC-C410-C5FD35D322C8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82BA0F26-07D2-7AD7-9AAF-B697A83DED77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F3304F7-2F70-799C-619B-C7B8ADCE8609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F3304F7-2F70-799C-619B-C7B8ADCE860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1509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94C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6B82D1C-94CA-5270-FAAB-4B8FBB9A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143467D-0E86-C53C-A3AE-0F8F6DE91C98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24E7F27-5CBE-D746-3D7C-B3530096E376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55FC10B-A1D2-D641-22C2-9E5F910F1BFF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0A3682EA-7687-837D-A977-6058AF703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D1CD5BE6-AB42-689A-09AD-4762AAA61EF6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6C415DF7-D8A6-9EC7-B240-EEF846D74F1A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8ABFB0B9-CF6A-C6CB-74E4-793DAE21F514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AE59152E-FE46-73FA-81EC-A1AC380F2C2B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C836A3A3-A974-8976-8DF9-EF1F62A62C6B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C432FC23-039C-3153-44F7-6D75C0627138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06C7FBD6-09AE-F55A-901B-61A3056CDF6B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D5670A63-952C-1F24-8BE1-C8DA6BED005A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8D5673DF-C70D-F5CF-6B9C-E089BB3CEDEB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F1C5082B-E0F4-A2B8-89B4-527F682DC24D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BC0F650B-83F6-43C9-ABF3-8FED8E1592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0F490DD4-6772-14A0-EF81-EA110A9699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2DCCE890-33E1-806D-7668-89DF765BAB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26E64E3A-4A34-9280-02CA-ECE54239F8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CFCE7EF2-1C79-752F-AE94-6B45441C71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0085D2F2-14E6-7A2D-A165-323E4006E9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7CC7E899-057A-C1DE-017F-2814564A30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522E7E9C-814A-6A5A-2427-21E347BA11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A8600F0-4E1A-4309-A5CF-5CB84F4EFBF5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59D3F00-D539-9C38-64D3-978B1C5074AC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264E18A-3E5A-8E74-F1B7-66E9DC329B0E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4B05379B-1940-9897-F008-411510594E06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11B613C2-5101-8795-E99C-1AE65C85A00A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AC715FDF-6F18-3DD7-BF8B-16546811EEAF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21EE1DC-3988-A1BC-7B31-BC900E629F5C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FFCBCF7-4C39-E0FA-7613-ABA583D6D18D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1087878-F3C7-5C42-3E3A-DA1F2F6D7532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76F272C-0AF1-95CC-6862-FC797E8C5EBF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B3A0306-459E-6456-0CEA-D58BB3FBA423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80D41C4-EB79-50CA-7FEC-78F714EAB58A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EADA2C7-F027-CACD-0F79-5835853A2083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AE67226D-B36D-986B-606A-EBDBD6EAF126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954DA5A0-5A40-F181-EAFB-97BF1E6943E2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98C119E2-5926-076B-5F4D-8C012AD00A2A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9B515DEA-2BEB-974F-876F-05B33DB3DEDF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7D24033-873A-523A-56A0-76566C0C4871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26BE660-57E8-B0C1-7AF9-4594C6F24687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9143B0E-C936-92A3-6F2B-E9C65F5CFE38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7958BCD-C243-20FF-5C83-8198164D731D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4F44923-264F-2448-7F33-2A7CEFA6C9F8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658D8F8-2920-7D06-C9AE-C287F29D3D0F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8B0BC59-0448-AF20-1339-20B0946DAF72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91D1B8A2-AF28-642C-F343-116BE5DFF663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11A1095A-0567-6B12-3027-D567D2CE07A0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3A8E04FC-D62E-5901-DAAE-B8F5413BFE84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0262567-267E-45B6-5809-FC7E1C616FBD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0262567-267E-45B6-5809-FC7E1C616FB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228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D8E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BAF8CF9-0047-961E-6728-74FDDE0C0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D4D715DE-73DD-FFD8-B2E0-89BC670D2F42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F8FFF5-1258-F57C-C5BB-E23BC522C08F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04A85DC-59E6-F607-4CE0-3F51BB2CDD7B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1D38C2DA-AEC9-56B4-C1A4-009F7CC20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8EA0BB88-A9A4-E124-8A9B-29559FE0F8EE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5C437965-02B1-C33F-6DC7-644E377FBE6E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25DADEFB-3DA7-2517-9B87-DE47D5B01C14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85461C6E-7373-FF99-7054-D98FBAA363B5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36878709-E5C3-283C-EAAF-1B7EFA1C10B8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6B7C6C4D-3FD5-E570-47D6-D45B08F9077F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98905E77-FCF1-F1D3-ED8F-9A5CDDC3CAB0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B214E423-20FB-2666-AB7E-A42CE9655168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62CDABA0-E589-46C3-6EDC-156366A0C8E6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4A4D9895-FA2F-D15F-CAB4-18E36E2BEDCB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8B242332-B5DF-20E7-BCDE-1D1F1B001C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0BDC0E9D-6F93-A0FF-5D87-FDF3DAC5CB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C44C872B-0DC3-C5E8-A12A-B3E08CCB4E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F6DD26FA-7F39-EFF7-4CDF-1A6D0AA93E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68C0DE67-B4ED-2207-8396-C8379E7C7E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D08085E2-E6E1-F316-6F2B-6EAF78C723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0269FF03-EBD3-CA3C-EB88-8B2B10B6E4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7C394DE3-A878-729A-0DAD-CCC5EFA30E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0398F80-0FD0-3CEC-E2E8-37EB4571395C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0DE046F-E845-7A6F-3010-EE54751782EC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5AA9DAA-8199-393E-F034-390298036EC7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B4223957-7B44-2470-DD25-F4EF7F30981D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01C3BD0A-CF63-78C6-F448-06DFB2173464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BFC183EA-BD27-9179-A8CE-BF1C4D344C94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6593A10-A79D-9840-39AF-88E5FBF2D77A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1601CCD-F677-1503-6684-2B43E54EF219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BA199BB-F5BA-C91E-173F-014AC705D923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82125E2-A42B-797B-29AC-47C36D0321C4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DE3156D-23DD-114D-F3FB-A9F6109D21E7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F500FEB-C081-B732-F595-3C99C9BB0A00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2D92EC2-1BF5-DFC5-348B-E29998FB0E28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8D1B824-CDBB-057C-F96E-1F7B699FF6D5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08340132-8B5E-77DD-CE6B-0B585EAFBB14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BE9B7F68-63EF-2847-7D62-3136D69D1FEB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BC7827E2-47AD-3769-9453-A77691A97A3F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F74666F-0404-D3D0-29D7-7EB560B7DA07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645BD6-09A8-1D84-2265-C9173E73E9C1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87EC9C7-F4AC-7372-D7CA-3110F5F54A1A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4F62C8D-5FDB-E86D-91DA-B95B5C1FF32E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B602F23-D986-0B30-B8B4-E10479152DB3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0279D87-1D15-A461-B667-0B7437F181EB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55B3D6A-913C-70E5-7FDD-FBEDA57F0A4F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5B74A6C5-D61B-A8E2-E749-A9E659EBB3F4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5CE2530E-38E7-59D4-2A89-583DC84A1401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90D29BA3-FAEA-BECD-7C6E-93EB55BA37A5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8F5788E-858F-68B4-0CD8-65575CAACAE9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8F5788E-858F-68B4-0CD8-65575CAACAE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7047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E9C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82E9851-F10D-A9C9-393E-9652F303C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C6AB3187-80B8-3C42-CFEF-0F3B1B23C6B7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28DA6D3-544A-2E2D-1E8B-A522A3B3B142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15ECC29-B422-ACE0-E440-1BC40981968B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035AA9FC-227D-A730-9323-8F54D32F6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0657571D-2361-FDA9-44C8-97244D673278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DB38C14E-195F-2D74-2CB3-05BBD1530378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08168E26-B7ED-39AA-DBFA-160D77FB1958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0F24667F-2B10-BD4E-6BB4-7178E0D4245B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29A00F1A-3BBC-34B1-F79F-0FB28776EA27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29802125-120C-B8B8-FC75-A286B8D43B23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166F177A-1607-049E-1234-F14CDF1A0EB3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D868CCDF-79D7-21FB-82D9-A34925ABC25E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478E75D0-2126-A9DF-8A9E-181D23C4B542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38829F50-8D74-082D-AE25-F6FCFEF9008A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865E0D9F-C8A7-E784-CED1-791387FE28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02E4E9FF-9A44-996E-E46A-ADDD78051B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F6087042-0408-FA28-AD19-F06A10C82F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DA7AEB95-2B3D-DD04-8BD4-D629B86BD4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B4FCFF38-DFD7-D43E-1CB2-610BD82227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589D0BF9-5A1C-3A42-C61B-1603D5858C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D62024EF-2698-8339-A62D-600540E627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D8B0A8BC-1A7E-8BC9-898B-7A22D0229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B91F4AC-5922-9A3D-75DF-17AF401EC7E8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AE898A9-0F69-D556-78C4-A9AC578C55B0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ED81158-C86F-5343-B1A7-1AEBCA42BDC7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AA3761A6-618B-46D5-B28A-20F994E1D77B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E0E28FA8-CD92-848E-AC70-9B4FE32E4AD3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BD6E78BC-456E-D520-F37C-6774D141E3F2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045F4AA-515C-1206-75E2-C0B9F8D25123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1A3CFAB-DA17-F3F1-ED9B-B0DB63CC110C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9087E33-DA72-56E9-DFB3-F6ECDEE8B0B6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D40855B-E289-4468-2761-83CD54EBB55D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05A32E1-2218-3D4A-60FC-04A05F39F38F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8070CBF-F2DB-C920-6C9E-39896CE79DBC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965BFD0-7073-29A3-1204-72ADFB3F7B61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CF3EA8B-EA6E-917D-AF44-BECA1B4A189B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292A83D1-CF42-AB09-057E-B042A2F75B4C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55AC51F9-6771-2E93-6A73-F333F3617116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09D9EE65-4969-D4F6-8670-71AF4CA7DD8A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C194CCF-6877-4233-52F1-AD1DB92AE259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5DF2BBB-7153-AF1C-F157-7BA999D14AE5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E371669-8728-2E12-6706-699BAE8784BD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46AC547-E788-CA22-EC73-465F8F890006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8FF0B5B-D7A9-E1A1-BF8B-D41138A61822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E169320-C16C-3C43-AE2F-ECE9FBC0A6AC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3B8EB52-9B68-980C-F81F-EC9DED86E9B4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8A94B818-73FF-E3AD-4674-E05EB77F67E9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139D802C-880B-C906-E562-0341C2F3EF21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6545DD9D-F02A-3A65-922E-85E5240FEF20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99F774B-F2D8-19BE-E8B8-756560B2B128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99F774B-F2D8-19BE-E8B8-756560B2B12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0251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023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E26647C-AA06-9F5F-B3D5-28408106D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89BED8E-2AEA-90C2-C4B8-30E94FDC6DCC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63F3738-1FAB-4D3D-5BD4-0F5D5371E5B9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EB485BC-6608-DA7F-4B66-EAB341AD0DA0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998F28FF-5D16-0567-9B94-B63D997BD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BB678EC2-E20B-C90C-C4F1-DA513B0B7845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794EBC22-39DA-741D-0BB2-13BD1C2AF556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E5C66404-BA59-627E-A413-649B58D372AB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C3FCD9DD-4BB1-F650-FEEC-F08FFEB4B2E9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CB76A181-8BFC-1982-F659-51DA140821A3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663F3C55-7181-5B02-06ED-D35B957CFC41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0E159E7C-7B0E-06D8-2D03-BC3F29403771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CBBCC6FC-B561-5B7B-2510-E51496DE3D15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705C93F8-4B43-089D-A835-D19B7D2BD7A3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14F8628F-A298-2227-B1E5-D05601C92B99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AB33DB1A-7D08-BBA1-AB9B-CF5CCED19E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AEC5F90D-920E-C9BF-39C2-C940F5F56A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B163E857-3451-4D0C-EAEF-F5820A7D39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E841AC82-74EC-08F0-FE82-02A4A32898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0F2AD868-0B6C-75BE-2448-BA9233FC786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A7642A3E-84BE-E4A5-0593-740EB0A1DDD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EF41F464-490F-3CD2-A1F0-75A012F65C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6E0EF4DB-B02A-72F5-DD9C-3B45195A46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16C473C-CD10-F623-5FB3-704CFFE02B32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74434E0-5BA8-B52C-D899-0A298DF3779C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293CB26-8BA0-1D01-7B86-08358FF3AE1A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421622B8-A8B2-3F86-0A81-2AF2AA7D4494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774ABC05-8E92-9930-8418-4E22458B6A79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CA5215FF-C499-0818-7E81-056858DDB803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0414F2C-24FE-C297-17D3-5B40A04A4A04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D3A1311-9A94-1A5F-5AE5-5667E287A222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BA59DD8-B657-053D-B367-04F76DB6B122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1F1DA07-6FCF-A95A-175A-1AE86AE85E79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44632D4-F243-0E02-A28B-FA34D98C7ACA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E557630-0CBA-88E6-115F-E08B78FD124F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0475205-1BFD-1363-608E-56F4BE4B8942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C2A2943-287B-C078-27A5-C02F792E36A6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0640407F-9CD7-1B65-A967-F06DFDF70242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6B3C38C9-9238-1017-45C1-76BB32976DE8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10C17BD7-B764-A7BF-29BC-75A9B8B2BF0A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52EFDC0-CA8B-A2C9-3295-4E4917412904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7BB05D7-CFBF-E81F-B7C0-9A68AA0D0AB5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0E7F51F-191A-ECD4-D836-9AF391C871E3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CC466DD-F2D9-E9F3-5277-9CE6B841BDD2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0268C58-1651-99FF-F679-8C1D5F42C9CD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ECB3A8F-6DA8-EE4A-04DB-B8CF82D947E2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F2BD011-8C78-0D29-9DD8-8E8BA295D275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FC03D4B3-8431-C2E2-5337-5281BFA6668E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D5DE8EB5-21F5-354F-91F4-D9EA0CCB119E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63B8C3F1-063B-0C43-C5C1-F43F67AF0E77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B786865-EF09-719D-0A20-59B013AC19AB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B786865-EF09-719D-0A20-59B013AC19A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750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739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84DCA9F-E452-60E2-EF73-D00C3CEB4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0BC41E45-B951-03DB-DE63-024A1635B932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41EDD2F-48E2-3C6C-2BEF-37CA7ABF3E3A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431669-19CD-1B30-4E7E-4D5666E49F5B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79210A08-3782-0B7A-78DB-0EEE96447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71ED54DA-7E84-3130-F085-2EA6D48035CC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023273B8-AA65-B850-238E-3E86F27C82C7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13DFCDB1-0905-CB5E-14CE-6A42FDEE178C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580015AD-211C-25A7-2E8D-EA2808D4DA95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E1C22798-7BD9-A734-45BF-66EDA2E0784F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613A729B-D5C2-985D-BD84-BD003D8BDCC2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F6D3D21C-141B-D2C0-3222-61BAA088EAE8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7B379C1B-B584-8345-C344-6FBDDCCEBDB4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00E37D43-2D7A-A77B-FF51-A6DA9AB2250D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1E9B778-FBB8-0070-0A0B-6794F3953B06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5CC9AD94-0D7D-5547-83ED-EEDB9047E1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245848C5-854F-C8C6-A2D7-DF4883BF57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0F244DD4-11D4-2F83-3C20-D3B457C1F4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3ED9E3B5-A37E-644B-AC22-B871378049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AAF113DB-3129-7F34-9C34-ED724CFE06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872E9537-287B-CE3D-62EC-9A8AFC8439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F86FC20F-D1BF-3926-DD5B-FCFD60DA39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1530CABC-BB96-B5C5-69D8-60833081C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428109D-C166-63BC-637D-72B17E8B5B5D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0EB283E-431E-316B-1804-F3A598210004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2FA1E1E-EA9B-83D9-E8B9-B97F2FCAFF38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58C63DDE-3246-AB1D-837F-998693BDDA5A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647C914B-44E3-B318-FCFD-7BA8C876B8FC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4CD7E610-8135-F269-101E-96F701F110CF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35ADA93-1619-D8CC-AE5D-A6AB39D36C90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608C411-89EC-807B-C6AA-22EC919B48B5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E10AD0B-4263-B745-1740-2CE94731FABE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67B98FE-E9FB-0351-BDBF-A0B80F5CFB95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9ECA8F5-D5D2-D016-911B-9C082AC06BFA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A3D016A-E541-1887-F314-F4FA04B52953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5A4C793-F854-897B-3861-139E0408E246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7CFD834-9315-E2B7-E231-4C61925F9028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D76E8B90-F707-5925-3A74-38C278216F1F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2EE1562E-03A8-D9B1-993A-3BDACAE2FEAD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013C1C9B-228E-C76E-480D-26D98F8BA72F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53E1644-918E-9E07-82B2-5A4A12B6043E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0BCAFFE-1A33-BCD2-F65E-3E29459C2029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9EFF428-C441-45D3-5D08-385AC7BAAECF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B1E28AA-7666-F012-EDD6-1856AB522873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C05AFE6-1547-E90A-913B-3BB6FD72AA2F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2F17CAF-103E-FCA2-31C9-4C24DED96228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698BB48-0F29-2FE0-9D04-D85A79F19EBC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FE8A6EC6-E657-ED0F-83A2-8F19AF165F20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3B934E79-40D3-CFCE-7DF2-E13150434256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DE07CFD9-DF00-C877-60EF-FCCADC12E214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69103AD-2C7E-E841-8391-7910F398B7BC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69103AD-2C7E-E841-8391-7910F398B7B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203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DAD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A752563-B9F9-521C-E737-0B0BA0EB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E0124DFD-27BD-88BD-E173-6A2F66384EA5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5D83692-6D1C-B105-0AFA-15A22F2E6AB2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DF8FC6A-DA65-2DFB-5D2E-01FFC95D9B4A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54FB2D87-8362-B251-A6FE-DA8D0D26C5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4901520A-069D-B757-BE5C-3BCBD406B99F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E94E2B1F-ADB5-686C-7665-D9ABE58B881D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E2448959-4253-B477-A5FC-95771CFE4A4F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B09F14D5-3BEE-43AF-A98A-976669C0626E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36878B3E-F4BF-1CEA-DF0C-0E67BC566F0B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6AF24F4C-CF25-DE11-33F1-94AA5C720473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5DB423A2-4620-8444-863D-55A55DE0A615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9CC76A1E-50D2-71FB-CA2D-56CF4418CF93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187D5400-86AE-3A3C-20B6-7B0753174C08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D6DB9A5F-55F1-8623-F14E-FB086058FA45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78A03384-0D7B-600E-E8F5-B71665B450E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68C1B1B7-3687-1DA1-EA77-EAC36BDB1A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EC63FEAF-568B-9FE8-1C58-278E2F140F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ED5E0BDF-9077-9BB5-8BD7-15D79B762A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EDF9725F-52D8-8432-22DC-CDE81DEEDD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AE933F3B-24C1-9BA2-BA0D-DF09FBD6476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AF148C0F-75EF-E984-D025-21FA4D6288D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4A913CC4-6967-7160-EDFA-B524972215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193396A-C5A9-6927-0F68-58F039E1B56E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F3206D1-ED3E-B461-BB81-5E0A563BB2D8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1737F18-9B0A-D6E4-6671-75AFF205A53F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D4CEA6CE-9D04-79DD-7E37-BE704A8BFAA2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F9716B6C-BD89-C61A-AD51-BDDDF7585911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E2DB7126-A1FB-F612-CC79-219D645E93F2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AA0264A-288A-59A1-17FA-57FB96D08318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ECD3F19-64AE-785E-799B-5CC8F6A81521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E2C9A2B-3F96-7882-7821-5D0E352CE11D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EDC4C55-CE69-124A-5528-F858CF92B920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EB43411-9851-1E27-A61E-9F17BFCB0975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E5F62A7-1AE8-5B2D-5B63-741401D47D40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569731F-7175-53C3-0EA3-E126D63F8E18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AD507AE-16D4-D143-A50C-AB9A2231A281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A0B3948F-5C8D-21A6-019D-B3AD262405F4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F07B56F6-0B78-6089-1C31-225A6965E8CC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7BBF34DB-0A07-1A31-3749-D70D51DF73CC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14C3126-D321-C662-B90E-5DF659D8F491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FEA2953-230D-76AB-6362-04A477214F8D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016BD15-281A-1443-AE3E-DAA4C362048F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7230BA1-8639-68D6-0B20-778E48A2E6E7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27B4883-1A9C-ADDF-1D5E-EA4416BD524E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B387EFA-D398-E956-183D-6CB433F7D3AA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FA97CEF-7956-E9F5-334E-ED6415FD5C01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EE4B8EA7-0F0D-6D10-DC7A-100F0595FC8B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D57D60DA-891C-39C5-DA6F-95CF27B78E6D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1C9177BA-4EB2-DC61-5EF3-4FF7EA14E047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061F97D-D8A3-DDAF-2926-8A73C53493C4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061F97D-D8A3-DDAF-2926-8A73C53493C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149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Rectangle 226">
            <a:extLst>
              <a:ext uri="{FF2B5EF4-FFF2-40B4-BE49-F238E27FC236}">
                <a16:creationId xmlns:a16="http://schemas.microsoft.com/office/drawing/2014/main" id="{F5837372-D93A-35A0-A564-980536B799A0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3F5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FA5014-2ED8-471F-DD99-5AF333AB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FFC9F27-9E34-FA6F-129A-777AFE44D2AE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7422848-E12E-F034-1D9A-F1328CF3106A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53" name="Picture 52" descr="Icon&#10;&#10;Description automatically generated">
                <a:extLst>
                  <a:ext uri="{FF2B5EF4-FFF2-40B4-BE49-F238E27FC236}">
                    <a16:creationId xmlns:a16="http://schemas.microsoft.com/office/drawing/2014/main" id="{DDAC5F08-DF27-E135-969F-310A83FDF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AD0ED581-0A6E-86FE-F2BC-10EE71896455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9A6ECE0C-345C-01D5-E5D8-77870999C34E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C863BBF7-0ABB-D76F-F5C5-3E1DD90BF1AC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317D5881-1A09-60D5-DEA5-B473C29E47BE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7DC40A79-14FC-0123-0C1A-970275ABCC87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5088003D-EA28-B28B-765B-107D0B454584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9B40E727-5557-EC6A-0542-F8E944A6CB20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60D05FF3-0409-FCF1-0958-038B06D354BB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6D6587BA-B015-226D-6366-D22A937F353E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4F19DBD3-BD4B-BBB2-3939-6F0238FA2667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69" name="Ink 68">
                      <a:extLst>
                        <a:ext uri="{FF2B5EF4-FFF2-40B4-BE49-F238E27FC236}">
                          <a16:creationId xmlns:a16="http://schemas.microsoft.com/office/drawing/2014/main" id="{AFC7847C-72C4-9676-365D-40FEB8F879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70" name="Ink 69">
                      <a:extLst>
                        <a:ext uri="{FF2B5EF4-FFF2-40B4-BE49-F238E27FC236}">
                          <a16:creationId xmlns:a16="http://schemas.microsoft.com/office/drawing/2014/main" id="{3A52A6C9-4469-6A26-66C6-BA4125566E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71" name="Ink 70">
                      <a:extLst>
                        <a:ext uri="{FF2B5EF4-FFF2-40B4-BE49-F238E27FC236}">
                          <a16:creationId xmlns:a16="http://schemas.microsoft.com/office/drawing/2014/main" id="{EC935A5E-B383-553B-7DBD-19A673C416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75" name="Ink 74">
                      <a:extLst>
                        <a:ext uri="{FF2B5EF4-FFF2-40B4-BE49-F238E27FC236}">
                          <a16:creationId xmlns:a16="http://schemas.microsoft.com/office/drawing/2014/main" id="{D8591B24-B4E6-EA27-3D1A-C15F37619FC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77" name="Ink 76">
                      <a:extLst>
                        <a:ext uri="{FF2B5EF4-FFF2-40B4-BE49-F238E27FC236}">
                          <a16:creationId xmlns:a16="http://schemas.microsoft.com/office/drawing/2014/main" id="{B90D8627-42E9-89AA-666A-ACFF7AB5A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79" name="Ink 78">
                      <a:extLst>
                        <a:ext uri="{FF2B5EF4-FFF2-40B4-BE49-F238E27FC236}">
                          <a16:creationId xmlns:a16="http://schemas.microsoft.com/office/drawing/2014/main" id="{D9CABACB-623E-708B-37A8-FFB1F13581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81" name="Ink 80">
                      <a:extLst>
                        <a:ext uri="{FF2B5EF4-FFF2-40B4-BE49-F238E27FC236}">
                          <a16:creationId xmlns:a16="http://schemas.microsoft.com/office/drawing/2014/main" id="{D959138C-B276-556A-3BFE-2F2E221C6C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82" name="Ink 81">
                      <a:extLst>
                        <a:ext uri="{FF2B5EF4-FFF2-40B4-BE49-F238E27FC236}">
                          <a16:creationId xmlns:a16="http://schemas.microsoft.com/office/drawing/2014/main" id="{95075A34-D23C-3292-9258-53CF0762E6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36AD695-E3ED-E259-08A1-E2DB6EF6596F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0BB104B-C4FF-C8A4-54FF-506992896D63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3568E39-ACA4-3431-5C9A-54B29D781F75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F59BE86-A376-ACAD-2683-02063B0DB50F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F59BE86-A376-ACAD-2683-02063B0DB50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5229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9F9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75CDFE6-FF42-651B-4390-D3C06028F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2926ADA6-4244-70E1-DEDE-CAFBA3562D76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C4AA91F-B630-387F-F0D1-C643F2AABEB7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80CF9D0-1A5B-9977-5BFF-DAED899F8BF2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3B333357-0E1D-6623-72D6-A1828BE01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6BF0B403-28DE-8F84-E0B0-06F0822D65BB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1A46A970-D5A1-6410-B6D9-C9ACF423E06D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75461B74-DA2E-C12B-8C56-A203F4411AE4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69DBFADC-3B42-CFB3-D51D-99AD37331968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79081B0D-A5CE-9F9A-5C39-F83CA4030137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A3799BC9-E247-E34E-2658-6945A02513B1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74A0CAF4-253B-3C1B-1B7D-A2CE64768188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9244C5E7-108B-5110-A239-B687DFBDD996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A7C0282A-E8D1-60BC-1383-5F0AE5B5FD7E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F8CF6A9-09E8-A0CA-936B-C234E97E924B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D9A81C70-E29F-729F-3B83-641FEEEE26E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D3525222-4E7C-9520-EE14-F59D70FEC44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D70DCFED-36F5-418A-6AD3-F4469D6F8B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161FE18F-9DC3-0FEE-5C0B-CBC82664F9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AFBB37F9-B4F6-452B-6828-DA14DB77BA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5BA81D71-6A36-C549-7BD3-6AA886D1B9C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4A3A8520-D9EE-9508-E2D3-E335440BAB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FE4F6620-4396-40C0-B01F-43CC584171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ED25A4C-C67D-8126-1AC4-1C892E72BED9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02018D6-3AE7-4A22-C41B-6C6A4B1C5139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A5FEEAA-B296-A5D3-6815-98D309F478B5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7A1B7964-8674-5670-20EF-656A477D41D8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50DCE486-5A25-8D8F-3E13-EBCCEFF4C53F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BFB6416F-F349-B1B0-8BFF-2A51F1C531BF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8993571-8066-7E90-0DAE-D324D8A08252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B1E17EA-1B2A-0384-D90E-471676C7D42B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B1B21E3-64E4-80F1-581E-EE249491938B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6E5C3B2-128C-D68F-DA8B-4D57A99CBBCA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BAC5C2B-C2D7-1B1B-366B-950D4CE87387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286BBAB-5D82-E6BF-946F-1496EFA3A58B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D88D709-9105-16C9-35BC-0CEFDBE37569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48A7864-4BEE-5EE9-6167-2DB8DC210891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763DE818-6B62-6F61-B630-3E293A0D2346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E7EE78E3-5B9E-B651-39B2-D3F19CF3A775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D1797436-AC5B-8596-F46C-BB6D3F275100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B92A84B-FEF7-90D5-FFD9-C7243A2EAA5C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89C105D-7AEA-7325-C275-A3473E0DF163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13CE7C6-FAE9-60DE-0688-61778344926F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9268797-4DBC-8076-3EF0-C4F1D304B018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AC5D5A2-C71A-2E1E-002D-1DF5797C0B97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434B1C4-A3B9-2FCF-F17B-90935225F66A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0BA3D61-3A3A-246E-0DBC-284048BA91F2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C0C731A6-11E3-FBA3-0BEC-09352DD3B901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5AC2EFA8-CC0B-218B-842D-EB7C5C25A7E6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9CA9C19F-B09B-8297-2D3C-941B6A1A54DF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A8F8F11-C934-6577-9B8D-435F98EA50ED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A8F8F11-C934-6577-9B8D-435F98EA50E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9575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524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CC084A9-99C2-230B-2053-D1515E47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F7A4A64-3F0D-703B-9D55-8FBF56115A83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1A170B1-23C0-12FB-3291-D7FA5E9E5D82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0DB1CBF-29F8-CB42-911B-F5F291080AC7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F61FDBBA-48D7-463D-470B-B42598780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4DE3B4B1-2B26-236F-A29F-55EC68E8A623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B7789899-6D8D-B8A3-7C71-9E6EE7BEAC05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D5B13C3D-E086-4A57-F3FA-E2C79C2D650E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0BD57653-D5EA-7765-E460-25A5597AD564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7169C659-4DCC-8218-9ED0-364153E691B2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D89EB4CF-1966-C762-D194-FF95060ED8CD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DBE4BD98-684F-E512-5621-CC01F3D86474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49A64682-1BC0-56B0-DFB3-5E5722C19307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29302262-C341-CF85-29F1-9B2439FBB670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EF89C18A-985F-5302-BC5C-65EF925C4330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2D4526B8-746E-D26F-4F61-BCD120016D1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7F790BE0-3E04-D146-E96F-1854C11FE8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C3DA81F1-A9FA-C8DC-790A-F81529B05E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26BA9894-8EA5-E5F7-0FBB-BF9377E073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F183911E-C461-68D3-5EE6-5A6617FB97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9923F384-6733-D66C-47C7-465D13B9A4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872F4D97-D606-CABB-0A43-E367E76A29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5BD713FB-617B-AAC3-D897-85BA31727D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0CC93CA-4B76-5E12-AEC5-AB98B6EE3C60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DE1A189-B217-2F04-1E85-53C9A6FAE58A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9BB1055-70DC-CFEC-3990-60B5DDC3FEA4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2DE4DD2E-26A6-A68F-5A68-74F49DD38DF0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3BAA89F6-BB8F-8D8A-5A94-CDD5F3125D5E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33288327-188C-2DBD-A4C9-26DCA5A1245A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605085F-BA03-0502-6D7B-A9BEF7F4DE5A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34B5CA5-F911-7C59-187E-4B9A61D59A2B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EDB185E-5FD9-7ECA-1556-91C5F45B7959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B013BBF-BFAC-9D37-DE52-9CC2B8598527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BE63203-9E9B-B3E7-1D06-F31070A1171B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A9AB22F-0923-6EB9-7C76-52DF1690EE62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87DAA91-A7FE-1DC6-8471-C7015CA790AE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FD5A9DA-CA8A-1BCC-4C46-E01B0429D3A2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ADE6ACBC-6E45-577C-0C00-0245DCA855B7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E5144135-D698-90B6-FF89-3189112DCC13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633D88B0-1685-56A3-3573-04DF11AB11D1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FF2A3C9-7AC9-C5D0-1C2E-FB4F2879826B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DBB35F6-A62B-B248-5699-75144BB89CF6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3ED0D68-0922-EE02-53EC-7113791FB67C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37A111F-01CC-00E3-8F3E-12557BB97BD3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C753DA5-2739-96BB-EB69-44998FFE2C9F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1ABF534-CB32-8697-DF40-E97D4EAA4689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5C40A26-8305-1381-051B-D124816470E4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E5DE4D7D-B8DC-837A-6F09-D648556E8808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779C0165-0026-87E6-FBCC-741F8610BCEA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128609D3-C038-27F9-DAA2-48DDA6D6D041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68C01FB-CADC-DFD2-6B7C-6B6367CDC752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68C01FB-CADC-DFD2-6B7C-6B6367CDC75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138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2F3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9185930-C823-3E54-1337-4870389D0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6D0F2129-E826-9BC3-C7F0-423F62C1C315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270EF4F-E871-E228-649E-45CCFD089F49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0887A1C-5479-718C-5872-C73BD361A4F3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0732F05B-DEB5-BA96-BC03-A4937177ED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9E9273A0-9A95-DE88-C562-2FF23ABCDF84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B65A7BF4-9FD8-D7B6-680B-819A051208D3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4339DD3A-5A86-4078-9DA3-6F155B139FC6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CA3FB166-20D3-3D38-3D17-6DA4B58F7D3E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126EA18A-731B-06A5-E8E6-25D71270D7AD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3278E515-8DFC-64A2-A13D-2964590358AE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9B45214F-A92D-6531-2A47-4E1E75EDE825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9A33BB61-399F-5BC4-0775-2393993F155F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DACA22B9-2EF2-2313-6237-9F9D346805AE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708B369-DD78-BF09-5C41-E3615DB7ABFF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C8E64886-729A-ABBA-0A1A-5C07568D32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B23BB243-5BA9-4CA6-06D1-3050711F92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6065F60C-483D-53E1-3F7A-37E0BA1F0D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49C237CE-43FE-E569-60B3-CAA474FCD9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3F50DB9C-4474-9F66-E82B-37F806DC39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4FF62977-D35A-FC7E-2573-BE8DFC7D46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37FC8271-D124-945E-8048-673EFA9B0F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CEB3AA63-1492-7403-D3F6-33F4A46189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E55B35B-016D-4AFF-ABA5-1DAEBB38A441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658BDBB-78D5-7AD4-CB3A-56E3D3487043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7C73B2B-D49C-09EF-743D-C1930091C6E6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633B6D70-8B71-3886-052C-49157D14961D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FE5EA230-4BF6-5109-3503-B7E7C50A7908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FB8CAB2C-6096-E8F8-E814-0E2D2DD5DBC2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52D1F42-B25B-8DBF-2692-A9D69755EE4C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9F536FF-5F31-8255-4C06-3C611C4CA756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141A700-86CD-E0FF-5DE8-C3CFE92A8FC7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13B2E76-9048-7CC3-8E71-5BBC6FF11187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9C7A15F-54DD-A1A3-B8C8-7D88D2F14D74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08F07CF-0826-FC11-9BEE-3C1C2438B359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A2E2E4E-77E6-7738-34D3-E4E78EA2237B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1B12FEB5-76A6-70B9-A15F-A1CFD9E6498B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83A24EAF-EEEF-37CB-DC81-E2623AC94A1F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1690EFB6-C7A8-5A3B-D9F2-5E5D68CD25B5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C9F6DF47-4648-5507-5270-F7773B8B5ACE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2389B36-D1BF-03A8-4046-C9CB6C430899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4F8667C-D773-0E4A-5385-260069282775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3B6FEFD-146A-E3EB-1394-10588EDC3C22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6C7CA8F-BB24-D86F-E72A-3F5EB982A519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92B5758-4103-663A-37D1-FD2DCB980E51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45328F2-EB43-7E44-A7FA-069C4B438BC4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58736E5-82F3-3C24-9890-5010AA652CD6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3B30A839-13F0-99E8-1160-D9A7717022C7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04526A00-C64F-883C-604B-3E2767CBFDBD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B3E4F99E-FE5C-6457-C868-23E2C7E87A1D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874B230-9B1E-7D02-4C59-71A6A52288E1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874B230-9B1E-7D02-4C59-71A6A52288E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1130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545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68568D4-D4CC-3A4E-C2B4-282A54CBB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0ADBF904-1FD4-8044-E1C5-B6726B78509B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A3BBEA3-C178-2921-3B7D-8A9C7C075C33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DCE5591-EBE0-4C95-1B7E-58C8060D5897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3FFE02CD-0EC5-FB39-32A9-2DAA70A57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EB15F3BC-E72C-F13B-A302-93C4FF428379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7AD1BC24-3275-91FE-2A0E-8B0FE1CA5642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2860DB3B-F287-695D-7624-D9E9918EC63F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55A8C6C1-1CBA-DF70-14E6-F50FEFBC06AC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773945F4-E38F-946F-19BD-D50EA050D021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F2744A63-86DB-36F1-2F46-23C443E5EEBC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0C54FD67-418A-D110-E74B-F306435C48CD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6ADE89E0-7043-BF44-F6BE-262E88C624A8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B41EBC2B-4E3C-3A2E-2160-F699BB2E6897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101463E1-FA2C-7C26-0391-41BE827701AA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6828E3F8-AA4A-B5FD-CFDA-E35440BD4E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266EABD4-5C36-29BF-C4EE-0D566F8953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5854324C-832A-B021-83E1-A08221ED4B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76AD47B7-9F33-264A-F6E5-91061A7007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15FA4D4A-3B0A-DB47-8667-672523867E0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B104F459-20E0-6B7F-C26D-21C2AABEBF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BECDF91E-66DA-5636-17D0-820550A95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E3C2D4EE-7A54-3F7D-4F45-2775D5DDE5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129CBD0-41FE-7DB7-A91D-17CB65C064A1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7BBF01F-D787-046E-E42C-B2E424E78A64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CF51D5E-19AF-5308-F476-66AED33F20EC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7F306FD9-5AE8-956C-DC23-3ADACF6EC131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30EF91C3-D6AC-626D-E73A-035383994813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5B5128C8-1874-F2C1-618B-69C242E3EDC1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B464706-5438-E294-998C-84A60B02CC45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C3DDD3A-3BC2-8145-A3D8-FA46B12509BB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942D288-7EB0-5DA7-FA88-4AF25FE9E347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DBF61C6-FB8C-2428-E861-B9B9C54E44F1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0EA9AFF-E664-AC4E-B622-38A5C819E74E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B7758D8-5B9F-DCB6-A684-A1B9AA81AE05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8411D4C-7D5B-5030-1F05-910FCC9B3C59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370F14B-022C-83D8-97A9-6C6C304F19FC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E7BD2C1C-860C-78DC-8C03-6C2119427BA7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40365D65-854E-6036-296C-E7D4425F4113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5419A867-ABA7-A4D3-568D-0F52E9830704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188441-0CA3-2E72-338B-0B1AC6556936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C160965-891C-3341-78B0-1C0B8292299C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0A92616-4B3D-F08D-7A61-0AE3E13FE9BE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294FC7D-E0B7-4EF4-5B60-D5FF575C3965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D692D01-F0BA-0831-51BF-730A928B518A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89C9A56-F48D-9A6A-4E43-7384F3C70BE8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D422729-6806-9010-323D-0EB017683A75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CACFE596-A57B-087B-6A93-B330D1EA60B1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5A688D7F-6EAF-0571-6744-93B2DF7BFA11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B0E0B945-0278-3F4B-3BED-CF4C2EAD1327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66C6125-559D-E46D-5228-3C1BB0F6B8AD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66C6125-559D-E46D-5228-3C1BB0F6B8A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0211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794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ACBD980-A005-A352-58A7-FB728080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D5018817-D3A5-7A3E-E406-63FE62B0E946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D173D24-83AE-518D-20E7-F1A1CC3D0BB0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FFFCBDC-BF6F-C8B9-0512-663FDA992346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AF06CA84-2745-D058-A2C3-6EA600598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2202FA65-49D5-0550-66E7-00BB9F3831FE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AB7B9D4E-95CB-A8E1-6000-E1388A9AE94F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B8328E62-D006-6C95-755F-09BBB03392FD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DBE41BC1-9607-B1D0-B467-FE55392A0CDA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D7B6DCC4-34E2-3823-14E1-0DAAA7021619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B5DD35D4-0E09-B12E-CF29-8BED8416DF1D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9FA0EAA5-26C4-7EBC-BE1A-C910D1E06BEA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206612E9-EE2A-637A-43D1-004B17B71556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D470CE11-2D40-28C5-082E-9CB7EFD8364D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DE58F6DF-9C75-0E67-B179-6A51AA5C14F3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D1AAB34B-8833-A837-A021-E909677E79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56332FA9-775F-A27A-E940-8483596A54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4620A770-533E-57D6-6DDE-10A8060334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833298C0-8322-670B-6D6E-5DDA38D243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CB7849D6-A88E-A566-9CF8-A8E90B7FDD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8AD6106E-C3CE-E986-2EBB-4BED2F190A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C4777070-DCAE-7ABC-95B1-BFFBD13316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873E27A5-8493-089F-CFB3-A1DC7018E6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80652DA-3B70-3682-2E15-EA409EA99936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ABCDE28-EEEB-9560-DDA5-E1F1708E4138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E2EA307-5527-BA7B-7467-7BC0CD186B73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4C22B3AA-1B99-4AB8-A2AA-109EC0661B5C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9F5ADA8F-83E5-EA9D-AE99-B9FCB3184F81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8F7516C5-1E71-A1DE-F491-EB4F65E0D607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C46884A-7350-2CEE-4A46-9EC0C2E55257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B5E4ED2-D1AE-72B1-DD68-FBF0C9B85808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4B43704-07E5-1B2C-C5F3-30AAA5AE5AA2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7D243E2-9EB4-1E0A-2E73-A3F1D8E3425C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57F3BEC-8605-9722-CEB7-C1BD10631C41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734EF9E-70EC-3762-38D8-C6FC0FA64EDF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A5E9372-BADE-DFE6-3173-075925FB79D9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76D96CD-37D8-1833-ED21-EBCB85820A20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E4392BF2-3F78-D759-9C4F-C11C53B2D225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9F41B55C-BA30-AEC4-4E78-0B58EEFF8036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F57C81AE-C91B-A4C8-3778-B33093F446CC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D47091E-1C94-7B2D-FE16-EE02E57A23C1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C9A0D96-B002-E52C-53CC-8C903317B6B3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43C71E4-60FF-D716-AE3B-86CA4E149EAF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092BB23-EE11-C59C-36AE-ABA023E2DE20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435C8D2-112E-C61D-E3CB-3DAE39F877E8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D5524AF-27A2-028F-BED0-61BFAE64EED8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CD483A5-AF09-BE66-32FF-3781788990BA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7C5B1CA1-44D8-5FFF-2BD2-2EE859D4C798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3E72404B-6E90-4D5A-4091-35B02BB28C93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C5B877EF-2DF4-E87A-36C7-0C69A369821C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EF7C63E-988F-CC50-A9A4-E569F4E7F0E8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EF7C63E-988F-CC50-A9A4-E569F4E7F0E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1917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878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D19A975-8795-B136-B54D-794B56C6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D20AAC8-A784-B016-A189-76ED6AB695FD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52A6967-1900-A4C8-0E97-6D402EBE2790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B205302-3643-77B1-EA92-130CF868F62F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0A82600C-BEE4-0DC3-F46C-8EBB2CC1D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5C043A5F-A869-1AE8-93BA-967C5047CF76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04054E22-175B-7169-C876-F90863604837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BF098799-D647-2F1D-B836-8494F03B63EC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2C0E575D-F78E-FE5F-2A6B-FA8D636E54DD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506D20B5-DDCE-1E61-3F2C-9232BE6BF02E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96DE5EDF-FF7C-E8F0-4C15-C60B539374DB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1044E6AB-45DA-62F7-B788-5307B4B1D4FE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81D5DFB9-B2A5-54B8-4713-170AE014A793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B07C8BCE-7079-8D68-D5E1-AD31A8E1AED5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98C7793-CFA5-0161-8D51-4366339B6C1F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7BA48567-6496-934D-D60E-011F1FF6A1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8E8609EF-F4B7-F329-838E-24220A0CAD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29CA450E-E558-F782-F4C1-1604CEE201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25DBB5AA-BCA1-F239-217A-E4CF7684257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9CD94BA9-D3B6-DA25-F3E2-2B20C8D64F4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3C9C159C-0E1D-DB2F-F36A-0F9F4053B1F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F050EF7E-AEF8-EFE4-E905-0BC67752CF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C25086C1-4B7D-56ED-554A-801E9393A6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60D478E-7EE2-C652-0FBA-800479D0AC62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291C6E9-3455-95E9-B448-9427CAF6D8FE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D29DEC2-A147-2397-44FD-BAE8BCD87574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3FDE58EE-5CE0-95F3-B49B-CDF4CE49B9F0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3680E44F-4DF5-A1AC-13D7-2BEDB36BA5C3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5FDE2E40-7AA1-945C-CC7D-8C11AFA1D0EA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B6B58CE-4447-914F-7C20-C7E0442D54EE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8082F2E-D849-EEBF-DD14-D0A466304551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049E7D8-1593-53ED-C743-B64FE60307EA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7AAB376-8A37-44D7-E879-F73FC57A9BEB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EDE4130-E423-3748-659C-36F1B18B5704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0523AB7-6F3D-152F-9011-80C97EA057FF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319E371-FEA5-C5FF-FEC8-52FF7A913152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0BEAFCA-184C-3A37-2767-F5E76A1C20E3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53C62C71-35A1-16B0-17D1-5EAFC403C40B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2F2FD622-8E9A-AE2B-86F3-FE1B0E5076AC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78155B4C-89DB-E3CA-59AB-58A14A484890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BAF9877-C000-21C2-A943-8D775FDB052A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3340C9F-7BA7-292A-C6C5-E42B3C060525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03CF420-26DC-A7EC-B6AE-54E9EE2C1848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5833B26-65F7-4D13-03B6-6DD817DE961C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03498A8-C7CD-DCDE-F6BC-09E2D81A3760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4BA8779-CB59-EB1A-8159-DB7116588D8B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31ADB8D6-77F3-8DD0-F3C9-72886AF7938E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C077B88D-7E27-6804-7907-AED5EB7CAC0D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CE907876-D39D-F801-3D45-E896E946FE5D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6B2985B2-4A97-C8D3-983C-69519FA88599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375B9A4-EBFC-9E9F-5D19-20A2CFBBC89E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375B9A4-EBFC-9E9F-5D19-20A2CFBBC89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650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48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0105504-97CF-771C-DF97-2340A0413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4E393FBD-4FEA-A059-455F-C554655893D8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12071B7-7F11-79E7-EB97-A87EF3015E37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E072684-D96B-821A-8207-16C464D94DA4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69909914-E240-F26C-531A-135FC8C8F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BD9FC19C-7761-D2BC-C23F-C6848C7F9BEC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8639E04D-1D4F-1304-75E6-E4050A9E243D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761F79EF-45F8-2180-4083-49B4ED411577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C16D5908-6798-360B-B405-421A5BCCFDD8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BA576979-E761-73D7-5632-CB7E74FA60E7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3AD297C3-60D8-2688-C7C8-FCFC9DF4E284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33D6E890-A9EC-56CB-8D16-414D4016A496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9B106160-8CE3-A7B6-AF87-C612DCE141CB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9D0950B1-5544-769C-38C5-D819516276B5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3DE7C282-4500-835C-F0F9-1CA46B8BCF1A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530D8DF0-0A00-45DD-0DF0-A1DE2F120FE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38837E01-5535-0C3F-3505-A907B43101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252AECA1-741D-3389-2759-DFFC5A6B64E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3D14EB11-B0E2-8D36-F572-EFF47667E8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ED4B82BF-B8B4-565D-A0AA-B7891D972A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FB8CD11B-A973-A546-8D41-830B15BF22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37099BF4-9266-59E4-558C-D53A4A904B6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875161CC-921D-709E-7EF8-56E624584E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9A501C6-8D21-D83B-42F7-22C9C37A242A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F4B8A1B-7EA7-B2E2-7083-2D07A54ADAA5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15474A3-AF4B-8D58-D704-34297B7B3D25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FD8F454B-614F-128F-B565-53FFB99BD898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B57903F8-7221-A8C5-9CC6-F20413E04F78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76EA5B6F-2CB3-3871-5DDA-4866244C5AFF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A91E35A-A059-E671-260A-98E1A44CDE8B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958C089-B9F5-C8BC-01A9-37AFB4DE5A4E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679127D-BF7A-D732-8468-C54B9CD9401E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68E102C-3C15-36D9-C1EB-30B3CCCD9493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356216A-7E90-D495-6B58-BE0608E13877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2C27E92-FF73-D8E7-8E22-03FDCA132F9A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FECEE0D-F8A9-390F-C653-FDB5D49FB2B5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E3DADE5-B7D7-24F4-78E4-BA1A7C8F1E9D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9FF703F4-9EFD-8BB2-835D-F8359417EFCC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C6BD0601-8E16-B384-82CD-D174D0593750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5FDDD78D-FE3B-1008-3ADB-DE96A6B2426A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A0574D9-E85C-CA6D-4A07-653C20C3EFFD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70D6131-2C78-DF86-ADC6-7EB81EC6D480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CD6B816-3851-4913-404D-76FBE33FD5DE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0FE9E78-924D-FC9D-E035-3C2D3ED07AF8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B53250A-6914-2264-0DD7-2B0DFA047892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CC9A064-ACA5-2D4A-9C56-AA71D5A2FB5E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3F8DB9C-F30C-B668-DEDF-04BA73969C16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95D1AE11-4A8A-58B3-48C7-95BDECF9E22F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EA2F1E24-F269-69D1-902F-BE951484F486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F01C1852-6294-21D5-7211-85C25591FCB5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99A8F92-693E-098A-5DD5-0EB18F61AA90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99A8F92-693E-098A-5DD5-0EB18F61AA9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8013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516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A04C44D-4472-64F8-6560-26BB8620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784E59ED-171F-A38E-CEDE-00FCFDB8B207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753767F-2D5B-8758-BD85-97FA58786129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D4943D6-E978-5026-DAC8-1377C83C8142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FB103220-AD39-1267-F3D8-68B08663F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94895466-11D3-03FA-F92F-3F76311688F6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7110486F-2031-7F87-CF41-105D69ED63DF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009C6C7D-F4A6-0C6F-87E9-5F1E36DF7234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D3D3A39B-048C-C5F8-692E-CED800105790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2BEC284E-C582-A9E1-1C45-AB8462D1FEB5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8FD7B5C2-FC76-63F0-6056-05FB7A88F2B9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5F0A57D8-F709-1706-C3B5-B5316D692C75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F7DC8DA0-15ED-5819-5352-5277E3ED1E5E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FF741843-273A-D09C-44B2-8CB4D63F00B3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9A43FC9B-F039-C64F-40B6-782F040E264F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9F47C9EC-C1CE-E57A-9E06-FDE6029CB1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43FF0001-3F4B-2240-06F6-3A546F6E32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1607DFBD-8337-59F8-4750-1614724E25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30419A44-8847-4085-23C4-1E0C880879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9F7B64D8-74A6-D328-7731-2C252DFF71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52F775B3-F7D3-E7C1-9F4B-AE50E2C9C8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DFB8A2F8-9564-E1FB-251A-DD6608C02A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F231975F-0246-BDC9-D23C-A5A9D4863A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20F0DD0-A053-0F68-E87C-CABCCDF5262C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AB9195D-E06A-491C-705B-362085763942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037E31C-021C-2C6F-9F93-D9AF33BBE2A3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25460C64-F28E-D48F-2818-08CCD508FF90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8290D33B-4483-0FD1-FC76-FF409FC05A82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BA9FDA2E-5D52-E20E-4ADB-1825349D45A5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B1D4448-453B-6EE8-F2CF-21E70182FE3E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DF26C64-F219-4EB3-5D3C-EE7D5BFC1F72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6132D5B-E2A8-22A1-70E0-6B89D2FC44F9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D8AEA20-75E8-003A-F61B-9AA4E1271B4A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93EF908-3CEA-7841-6946-95FF40744657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9E958E1-2C2D-1791-6CE2-78B20B0F526F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F9167FB-2A29-D880-94F2-9C873EDC2833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E3E520D-BF1E-5AEB-6ADD-FA223FEFFE33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8BFDF93D-9599-8C91-5F8C-273D4470403B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760E3D61-623C-0552-8162-93725A4AEECF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B8338531-1D5D-58B4-059F-0C318D4D5F54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245BA92-2F9B-3A8D-BD18-D733C1A32A69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16F088D-2163-2CD3-E8CA-8B57060764AC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0AC9DD7-1B9F-3868-9BC5-47182C29FE89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435E183-994A-26F9-88B7-0FA55C09A48A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64686E0-C76C-C03F-CEDC-A69FB5EB59F4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4A2A70F-EE5A-72B2-74CA-A8D411D06A28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7AF1D40-3434-8986-DCBB-031AD5283BEA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32B4FC8E-C557-4E3A-D06B-9F2540C7230B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F796A5CC-4740-697C-41DF-ED73DC764CA9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CDFF0FD6-337D-DAD6-A349-3467EFFEDED6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8A27178-28E7-925C-FEBA-33EBAFFD64DD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8A27178-28E7-925C-FEBA-33EBAFFD64D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4269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6CA2BF4-4FC5-0E42-7F76-119D0EB27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813D61B2-7B4E-8C3D-E682-7A39FC712AB3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DEBC325-BD3B-A188-D48E-23B210A5A1B5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3767BFF-7ED7-A553-F512-0AF1CAA287C2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7BF77524-A53C-BF11-CC17-62C9D019A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B3DD5F45-FDE6-5418-183B-C3E50C21B39D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05564FE7-D848-EE88-302A-C69487139F39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203BA638-A4F2-EFB9-F1DE-2C690054298C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F4F05A61-B65F-C682-A957-27686A424585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C1F88711-A2E0-B26C-32CB-6E67A4555DEB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FCEFF5C4-870F-53CE-8583-348EBA52A2D8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422C0C54-93FC-7C14-E045-36BE554355E0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163773F9-E2BB-2B82-1666-97D3F2A4F8E1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7F252229-476E-1FCE-B899-B6F5CFC1FB60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39AC1F62-DE4A-4076-3958-4DC74585FE98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82EF5D0B-DAB5-EAE0-1652-79C67D390D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BA5C1EC0-AB14-316E-0D2F-A27934A58F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65921611-D433-EA32-0A3E-28BC26E1B6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A4D25DDF-0945-9D0E-A8AC-178431546B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99963795-0DB3-6AB8-8852-18E397268C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7E970623-B3B5-47E9-B0F1-912B5350620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6B707199-3609-F650-B52D-44009C5CC4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F4DC209C-5296-4457-05F0-CB3F72B26A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6B12B80-DABA-D0A6-172C-33008BF0E7AF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AAAC518-29A3-AD0A-6028-54F93C416A12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4463F2-9005-595F-E963-191B597514C7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15F62E4E-E8F5-A159-DB80-A7F5680DB8BD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510FE414-50E4-A0D1-E20F-7D25C6A96F46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2D04A637-76D5-FD9B-D9ED-FB3BE292FA16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7EAD820-CD08-685A-B619-73245CC4888B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A67863E-7F35-C387-F282-A3379F038F63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9691A90-BF3C-3494-AB86-CA9E7633B4E6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8FB0949-F705-3FB9-F366-63DF6ED6E5EF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B0C1839-1E02-0635-4676-325208B46B27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A5FC424-63AE-EFCA-EE96-5F637CDA4BA6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BCC4DDB-8885-E800-644C-6839BF3C04CF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18DC2A9-018B-EE6A-033B-2BFB20509A20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FBC51284-CF8D-59A2-8E78-5378EB925125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312D7477-481A-F5CE-A0F3-3FE6DF0D7319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B15C77DF-A250-7D74-5D6A-2B7A9E6BCB3C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3BD2F93-B191-E801-29B9-9F0C18308BAA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08E375B-B8A2-5DDC-7501-021CB38BCF96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8D0E20A-0AA4-03BA-8354-6CAED62FF369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085E109-8655-CB62-2FBF-56E607E786B1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4A5B99C-5468-D002-FD2C-4F17FBEB9A3F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3D2A9A1-D46E-62D5-8950-39F7170C91AE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5FC1A29-04D3-9772-F7B8-7EA5B22D0155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2034E729-A091-D3CF-1258-74B1D70108A5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368BC543-F005-8BF0-E328-3111C8814479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ECB43214-6C17-AB56-34EA-77B5C196AFD3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7629F35-D032-3A71-DE9E-3D9283273166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7629F35-D032-3A71-DE9E-3D928327316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919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5B5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C848DAF-63C5-65E3-0483-1EC779B13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DEF5AFCF-7E09-063A-CA9F-89DAE97B7010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772909D-381A-D727-4BE4-14B5E274C303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2871BB1-8561-4C1B-1C1C-D406B4D90740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F7FE4CAB-FFAF-94D1-054A-7CF3A7CFE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89765C4B-323A-BA76-A482-74B14F9FF74C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CDB3CA71-F380-617F-0BB6-681BED971DF0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4AF9E15B-44F4-9CB4-491B-CC7E32F1E8A5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DA22B1EA-B4B0-EA7F-78A0-C9C8B423ED34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21BB5D84-009C-0C90-6214-2FC1523EA14A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308C98C1-C94A-80BA-8601-E338DE50A2FA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16FD728F-0A90-5EE0-FEEB-82EFFC98C5FF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E8389E54-2FE9-F453-3C76-EB4710A91150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1CF025AC-0ABB-D79B-52C4-329158DDCBC2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E2BDC10A-B33A-2ABE-765C-0BD52F25A3B0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B220DF07-BC84-DBC6-4883-308239E934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C754E686-56F9-588E-96B0-6D2B30B3C64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E2317933-FED6-5158-624F-84DD98DC25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846EF066-667D-7154-A89C-B5080B40826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004F9DDE-BE29-1828-0098-964A9C05F6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4F847FE1-3D7A-1371-1416-DD1A7B69B6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40482311-658F-0BC7-8476-DF2E1B91E4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3BFB84EB-5B45-26F0-B3D3-91FEDD86260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D8118AE-AFC6-6E40-54F5-F46821DB4278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B1FF9B3-1A53-20DD-25E7-058A53D87866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6E8B9B7-F479-20C0-19F0-142980957FD4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968BE096-F348-5DC4-4BA3-9A58C5DF128C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F9210F0B-6A0E-A365-A0A1-0D79B125E288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384919D3-43E0-E380-EAB2-DFB2D63A36ED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203E1A-BF7D-95B8-D912-356294DF1ED9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D08DDB2-04FE-D9EA-23CA-5E16796FCCDF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FDC8B87-46CF-CEA8-C99F-A86C20FDEE3D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38EB2F3-4409-4B14-90B2-8F43CDA7477C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7888704-05CA-583A-F542-14B7814AA55D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754820E-8094-5674-10C8-7A91AE43AF3D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BC382D5-947E-7188-686D-A3229F3F2D2A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4ED16DF-6898-4950-9D79-42ED3D749660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91BEDA94-A426-4F51-5180-4E27053A6D9F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D58EE6C7-204C-A029-19A7-829C59910970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7841FBD2-C88D-C1EB-0327-261A396980F3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31CC92D-47DC-77F2-EFE0-9251FE1A29C5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CB6E65B-F9BB-35D3-7596-43851358003B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6F12F35-B35F-E594-8BE1-5E58DCB5CA84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8E44B06-923B-6304-5B45-0E373EAE4230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BF92369-057E-8821-55A8-60AD74FF1A5C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0E7DCD7-DB6B-D215-0C10-F4EB239CB412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7D4ED86-2C8D-D19D-280B-8C25CA19AE2A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A5E68237-0400-B75A-CBCC-699938C5908D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B4F78A42-82B0-D587-82E0-B0CA324499B2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FBAE727A-FEA5-AC05-2C6F-C8B3743321F9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3944BAF5-ED2F-D715-81B9-1D15F53E2020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3944BAF5-ED2F-D715-81B9-1D15F53E202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837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F4E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3DB5F09-5B65-A868-6B64-F52D60062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CE9FE9CD-7AEA-3A95-C436-3FB83E01B6A6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9BE7565-091B-7736-5B3E-3F7DB980BABC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CC739B-B731-A299-758D-93E978151DAA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162FA123-C9A1-1FED-47C5-035DCF87F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6DCD88A9-86E0-B152-CD34-E5B88AD0C70F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CDD28632-F9CF-6952-7183-511978E9DEC7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2E73F831-D63B-153F-EF16-D69446C4C0BD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C8318DA6-471C-502E-D445-AD5E95D52ABA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E015BBD3-AF36-7ACD-4DFE-4F3D0EACB42A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D5A82032-DB4C-47C6-329C-8880201E37B3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203BD5B3-543C-8C6E-066E-45CBD2DF3770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B0177E3B-81FB-A52F-0386-42BEF180849D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72F2446A-3C91-7A7D-1FF9-995DED9FA93C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590AECF2-0C19-06CA-CC81-297C6928FAFC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73E9E3FB-C465-FE77-6290-7676800500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5C359808-7825-5993-2CF9-7B03504E9B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4D8F7FA1-3D73-6D95-266C-B0F2A43AB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AC640554-D0C6-7A1C-33C3-0102E3F826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8B2ECDB6-739C-211E-1D70-A16B1D7287C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7581BB8F-401E-9F36-B006-51B92AA046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192C3D09-A444-A656-65AF-C72FDE1AEB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A6430614-D3C6-9253-5B06-F8347C13C6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9B4326-5C25-234B-40F9-E5CF3D5ADA37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8DC3DEA-D4A7-B3CC-4A20-5D7B0D09CD0E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31BE8D6-3D24-41AB-DFDA-4FE3C2B99A4E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836D35FA-AEF1-216D-145A-8263549F32F3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95DE54C6-CB19-6FFF-FBBC-06E0DDD0299B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6197E2E1-CC70-6E7C-6B0A-FB3122E0201B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A86F0F9-2C60-EA55-9682-44F8EBBED04B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55494A-BFB4-C6CC-C511-9DBD6EFD0FA0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5D622B6-F915-A80A-001B-467D07B2A1FF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C63C23A-11F3-5FE3-C0B6-8544ECF04141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DD73E2D-8103-72B1-76D3-E5F3BB9F4427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2162D80-FFDF-B5CE-B939-8B7FDB839E3B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DB7FB47-0852-82A8-D803-3C51DD92EFB0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36B256D-B741-48CA-C8F9-034AB1C717E3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2B11FD12-9BC1-B2A5-1B66-02A68EF6BE1F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0A128404-A3FE-B331-2E2D-30F26D213587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27B96A5E-C15B-06E2-22C2-B619C568CB68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E109E69-9D50-DC3B-9B0C-FAE8FC69A44A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22F45BF-5A12-A671-0D85-53D42838FE9A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86A2EF1-D0E5-8A27-4BB8-DCD40834C002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18878DB-4085-E0EB-4245-8B8ECE837B72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C68EAC5-3A55-8AF8-B626-5CF73B849102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2AA0E21-AA81-08F9-11DD-1B2186E6ECFA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82BF8F4-2610-862A-0798-19EA2AC8DA11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4325915E-EE69-BD46-423B-4F3DB9E53F35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8266572F-CD42-05B1-A717-CBC0E9C8862E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749592DA-21A4-4CAA-22C2-5ECD06D4ED34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47229C5-7AC4-E863-08FB-B21BF700DD4D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47229C5-7AC4-E863-08FB-B21BF700DD4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0100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F0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DDFC98E-1241-F900-E75A-957CCED36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5F62219-74E7-8C57-4450-78639E87C0C4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D6E70BC-2001-03B4-1024-B8624BE08F5D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9506F5D-FF35-96E0-E0B6-EC2CEDA70B47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54" name="Picture 53" descr="Icon&#10;&#10;Description automatically generated">
                <a:extLst>
                  <a:ext uri="{FF2B5EF4-FFF2-40B4-BE49-F238E27FC236}">
                    <a16:creationId xmlns:a16="http://schemas.microsoft.com/office/drawing/2014/main" id="{D9FD27E2-4BEE-B77B-5BCE-A9EC6C04F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1D8C7A98-DEF7-42BC-15CB-E4B61913888E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9003E9F-946E-6ADD-D2E4-96694DFC7FBB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688B6AA4-2E46-49DE-C0A4-0439723CD1FE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68FB3463-191E-29A8-711C-137DCBC43C7C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C6FB02F3-6427-3E3E-C077-8C5EB0C1E927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2E92B68A-2D43-4337-BB41-3ADCC88BD53A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6AFF10D1-B84E-8887-FEA6-72821355AD5A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925C1748-F900-02DB-336E-CC83F3B6DC88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9E6C3B6F-8144-3725-1CE8-FF6412B78186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9F212A4D-3480-88B0-4A8C-241DA41C7284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70" name="Ink 69">
                      <a:extLst>
                        <a:ext uri="{FF2B5EF4-FFF2-40B4-BE49-F238E27FC236}">
                          <a16:creationId xmlns:a16="http://schemas.microsoft.com/office/drawing/2014/main" id="{4BB32762-62F4-EB0B-13F5-2D45D9664C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71" name="Ink 70">
                      <a:extLst>
                        <a:ext uri="{FF2B5EF4-FFF2-40B4-BE49-F238E27FC236}">
                          <a16:creationId xmlns:a16="http://schemas.microsoft.com/office/drawing/2014/main" id="{3E0563B5-24AB-3AB1-1B23-71F20615EE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75" name="Ink 74">
                      <a:extLst>
                        <a:ext uri="{FF2B5EF4-FFF2-40B4-BE49-F238E27FC236}">
                          <a16:creationId xmlns:a16="http://schemas.microsoft.com/office/drawing/2014/main" id="{A4FD598B-42B7-77A9-6D8B-A73F4E10A9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77" name="Ink 76">
                      <a:extLst>
                        <a:ext uri="{FF2B5EF4-FFF2-40B4-BE49-F238E27FC236}">
                          <a16:creationId xmlns:a16="http://schemas.microsoft.com/office/drawing/2014/main" id="{BC36205C-85A6-5B7C-A8CF-092B0217A3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79" name="Ink 78">
                      <a:extLst>
                        <a:ext uri="{FF2B5EF4-FFF2-40B4-BE49-F238E27FC236}">
                          <a16:creationId xmlns:a16="http://schemas.microsoft.com/office/drawing/2014/main" id="{9811B752-2BAD-C24C-E10B-9A77056F51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81" name="Ink 80">
                      <a:extLst>
                        <a:ext uri="{FF2B5EF4-FFF2-40B4-BE49-F238E27FC236}">
                          <a16:creationId xmlns:a16="http://schemas.microsoft.com/office/drawing/2014/main" id="{E8A9021A-D9EC-C1E1-14A7-7DAFC9162D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82" name="Ink 81">
                      <a:extLst>
                        <a:ext uri="{FF2B5EF4-FFF2-40B4-BE49-F238E27FC236}">
                          <a16:creationId xmlns:a16="http://schemas.microsoft.com/office/drawing/2014/main" id="{1E40796F-EE41-74C6-6911-94C534EB65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83" name="Ink 82">
                      <a:extLst>
                        <a:ext uri="{FF2B5EF4-FFF2-40B4-BE49-F238E27FC236}">
                          <a16:creationId xmlns:a16="http://schemas.microsoft.com/office/drawing/2014/main" id="{746E124E-56E3-A46D-92CC-ABD2311B7E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3299DA8-4A5A-F5D6-F242-A486B6068174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BE6C2FC-4229-1375-AF6C-B8F03C950758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7A0A39-7A80-D918-4781-EE75381BD310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63ACCDE2-F4DF-8D43-AE97-D18592FFEF0A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2CA38DB9-7E5B-DA23-4703-A0BE9F3302FC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84D8F7FE-DB63-6401-02FE-B8090393887C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E932E7B-50E7-0D24-3BC7-9A8A91F0BA46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64E63FC-7E12-A59F-D988-502F41E23BAB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D999CC4-3AA8-5F6F-93CC-F9CCFDDB9BFD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558CA66-9831-1D0F-018E-DBAD32D904A9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5ABDD47-5ECE-068E-8BF9-0DE01C02381E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3CF8E6-A1FC-6920-FF0E-B9D9F8777A4B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5308E5B-2339-2C39-36F5-CC356BE4ABA5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3996E39-6231-841C-EA49-112DD5ED6779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D71A3096-4547-BD19-49F0-05599FCC614B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B35326DD-8472-14FE-033A-1CD2A6A750EF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102C02D3-836D-35A6-40D6-C63EF8329776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668ABF0-323E-A162-50DA-B02E1449252C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C8F083F-76B7-D225-E7AE-45E6ADB84CCD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290054-86E3-9972-DC25-AE4512BF0FEC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0FC6A31-8102-B7D4-0064-58AB76418283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A050529-03A1-AA28-95D4-7B4722E2CE36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89518BA-DE9E-1473-002E-0F1A9D0AA3D1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515FB5C-CC08-4852-4533-AD66F9963A18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FC18B892-BB43-C297-4349-BB5F35D71C51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165CE88A-0E3D-322D-4C5D-929FCB404822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6D332B15-7753-A117-77B2-542AFE4554D1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7261781-B472-E2F5-4EF3-983E7E12E308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7261781-B472-E2F5-4EF3-983E7E12E30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5816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414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08533A2-E7EA-9205-AC1B-78B71167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F7774685-2B61-51D1-4825-A9D11D2A9661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189AEF3-2CCF-6BE1-94AA-DB550E1EFBC1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CBFB995-5C4D-AB83-6127-A5A51ABC1785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6489DCF2-5E89-3B58-E92E-582B438D5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134D13BD-C86F-68F2-2E54-A01DA7A25D70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0B814351-D395-BBA9-0174-209F356277A5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5372E9DE-1222-90A6-3985-0645FA102CAB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1B4E3E00-B0AA-E71A-A92C-D1D9D00002DA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94AD7761-4C32-96A1-DF35-4009A0C45C70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D63DE962-3191-8705-0E9E-2E5A4CF79647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B99D6E89-70CC-A903-956A-C735B6D8D196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0235FBB9-EAB4-CC71-3CA7-92D7B2E290F6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6D3F37F7-316A-9C26-C041-00D7FC263E35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A7B3ED95-1CD5-A76D-1E25-8DD5F50E4F8E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C52F2CE6-E2DA-5416-AF50-2F84D38A13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07A52B98-D3DA-ED8E-5547-5097FC2E00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9AE27082-D95A-0E7E-DA47-E5361807CE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CC7E374F-DF73-57DB-6C21-D6E57108B3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C882473C-2309-2236-C707-A338C18AE1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4A64A435-C0B8-1F2E-1499-C21DAF6AA1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1455A3B8-61A3-A3FB-53C0-1AA9A189E5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7C7BB6F2-8057-B031-57CE-5EC5EB8F437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D4E644E-3C4F-31F5-A4A3-E14995C82893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FDDDF04-8FFC-A40C-B1E0-9BE279999D26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E267E3A-3D7D-75F8-8EAA-16E380207943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757BF242-67FB-C523-B1BE-9D5916D7E854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BC78B1A1-8A16-F4D9-D0CC-A771ED903946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22552087-D599-8AD4-A990-E1F7CA0E352E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1F24FB3-EF83-D989-4D39-0C017973AC78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78ED767-E64C-C2A4-9164-534BC41412F4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8FE6961-349D-7E72-1288-93C8F659E1B6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A34EC24-F30A-24AE-260A-1D06A526D92A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9D8C5F1-1C1F-8704-7A49-973A9330EDD7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2FAF9E4-A911-733B-F205-5BFE1E120658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689DD9E-0682-CCE5-D22A-61664F93D5A9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39A3410-022A-A0C0-1AEE-4513D7416E6F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3B303CE8-0125-41F9-4467-07E650479A86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F5AED205-2E9E-A03D-67F4-A242C96B48B7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C10099CF-F970-5A27-1196-0D6854C492FE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DFB9AEC-4FE3-19CA-64B0-66303EF2CB73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1F627FE-CF1D-761A-7BC2-05F3322DF435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0576BBD-4B54-B65B-AD9C-74CA9F5CA673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6496A1D-4D25-0771-7BF3-7A0C35066F90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E5B6EFA-9A49-4509-6F7E-B4CD6538C04F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4CD500B-10B5-8497-73E3-6B4C55EBC501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C35AB9D-EAD8-2DA7-A902-4CB53FAE0C1C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158E1308-071A-BA27-DCE3-F824BD2460E0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6C878E9C-8BE1-5D16-6F6B-6FBEBB0AA05B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E9D46580-F230-A6FF-B92F-195E93983E48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3FCF88A-B97B-EE6E-63A3-6DF00E0A2C89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3FCF88A-B97B-EE6E-63A3-6DF00E0A2C8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5193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F9A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328571B-44DC-446D-E865-876D530D6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DFC2BDAD-04FE-7F09-305F-2646BD48C06A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A927125-00F5-C769-058C-E8A4DA25AD55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7887939-4EDD-084B-6D41-CB322E699D0B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320B4F17-488D-002F-9B7A-20C0C969E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818F1BE7-5447-952A-07FC-F0A010995E53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F01C992B-CE09-2D00-4161-A5BD88C33D0D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114138E9-FA07-A18B-D7D4-ED522F69349C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65A3FFDB-BF87-75CD-A261-E0D556757FD4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AEEBCD6A-C847-F66F-C388-D2F23A4EB32C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1FC28A2D-DF77-1D8F-F808-08B2A000AF83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D6D285B8-B62A-F814-F7FE-2785FCC9D131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879E4D4F-AE52-677F-75EA-0C3782E8254A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027CC6F1-8CE6-2559-546F-3CBA49F70B46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73000ED8-9AF6-A262-F895-40E96309ED5E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27276F91-AD38-364A-28BE-61F9C16049F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A29E4390-7EA2-BC21-D58C-9F29409280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1B9F2C31-CC09-3A1D-1B60-F1AFD0EC71E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4B6B69BF-AE38-A829-73E8-234BD6BB05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2E696461-3408-F787-F059-3CB66974B1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D7D9E1BE-0C69-96A1-7E94-72B08A6B9A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89F68B33-4123-3793-95AA-DD18E4A4E3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57A1C97A-C0B6-0BEE-6EF0-1B7F7AD1E8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3AAA6E1-E951-E418-F5B2-5704D28137F2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9947FDB-CE3F-A330-BE4B-E1C9C5437066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2467EB8-0940-A8E2-DBB1-AB1307FEB7F1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B3C1A6FB-19C8-0505-0C3E-B8134BA2CACA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C4E6E101-321D-039A-B96C-1841238B6DB8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9DBBFC5D-27E2-A172-240F-62DDBDBF9BB3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158C721-9E9F-3039-9AB7-F430715F5B65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A49C80C-5EB4-2769-C7F9-FADF7099F1FC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A23A584-694C-7A96-279A-557768442CFE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8CEE3EE-687C-78BC-47E6-ED92CF20B65C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0D5F6CA-3D96-F81C-BF54-D53313DDC193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B572628-5680-4A3E-9C19-62431BE3DD39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14962FA-C005-D9BD-E08F-5502D4A518A8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4E31E70-27FA-2D79-703E-F8D2C75C0B6D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7C43C993-761C-2E37-F654-6C0DEEDCAC97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716BC29F-176B-A652-5559-5DBEB29CC9EA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F3290451-CEA5-9D9E-FB4B-3650CF58E344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53FB769-42D6-8B60-C864-0838CB4224A0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FC40A82-5DBF-05E9-F295-C71EE6AD597F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6EAEF12-55DF-C9A8-CDD1-4FD5189F9079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09526C5-05FF-4856-1D67-4143C9FECE82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EBADBD2-B589-C063-400D-457C4F7162E0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225CE42-CF69-BCB5-501D-2EFC28A58E5B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E0ADF52-3B32-BB6B-511F-EBA0C12FD4A5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E0A006EF-281B-27FE-FA54-2CD2176B6A0D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8AF00AB4-6C31-F954-5335-6666B7F5C4E6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FC9F8B08-C828-12D9-681B-6874F6187EB0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6B81163-749D-AFC6-EDBD-D5900AFCB22E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6B81163-749D-AFC6-EDBD-D5900AFCB22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117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8B7FB-656A-A7A5-F3B0-082CB5D74796}"/>
              </a:ext>
            </a:extLst>
          </p:cNvPr>
          <p:cNvSpPr/>
          <p:nvPr/>
        </p:nvSpPr>
        <p:spPr>
          <a:xfrm>
            <a:off x="0" y="-942"/>
            <a:ext cx="19915188" cy="43357800"/>
          </a:xfrm>
          <a:prstGeom prst="rect">
            <a:avLst/>
          </a:prstGeom>
          <a:solidFill>
            <a:srgbClr val="195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65D0861-6149-6C3F-9FFD-6A26EADDB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9" y="360219"/>
            <a:ext cx="7464659" cy="251361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F8E13EFE-82C3-356C-61EE-446C4FB9BE28}"/>
              </a:ext>
            </a:extLst>
          </p:cNvPr>
          <p:cNvGrpSpPr/>
          <p:nvPr/>
        </p:nvGrpSpPr>
        <p:grpSpPr>
          <a:xfrm>
            <a:off x="4579742" y="31002330"/>
            <a:ext cx="10542092" cy="6768078"/>
            <a:chOff x="3245364" y="27016364"/>
            <a:chExt cx="8480984" cy="54448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BC699E9-D18E-A8D6-4036-2E3576646FAA}"/>
                    </a:ext>
                  </a:extLst>
                </p14:cNvPr>
                <p14:cNvContentPartPr/>
                <p14:nvPr/>
              </p14:nvContentPartPr>
              <p14:xfrm>
                <a:off x="9331025" y="27128720"/>
                <a:ext cx="740160" cy="64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BCEB82-9645-7A03-A007-8E5B1FAC0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056" y="27100045"/>
                  <a:ext cx="797808" cy="7052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3853ED-9905-EAB1-6785-22F5B212AD51}"/>
                </a:ext>
              </a:extLst>
            </p:cNvPr>
            <p:cNvGrpSpPr/>
            <p:nvPr/>
          </p:nvGrpSpPr>
          <p:grpSpPr>
            <a:xfrm>
              <a:off x="3245364" y="27016364"/>
              <a:ext cx="8480984" cy="5444836"/>
              <a:chOff x="2225849" y="31166320"/>
              <a:chExt cx="10375443" cy="6743183"/>
            </a:xfrm>
          </p:grpSpPr>
          <p:pic>
            <p:nvPicPr>
              <p:cNvPr id="104" name="Picture 103" descr="Icon&#10;&#10;Description automatically generated">
                <a:extLst>
                  <a:ext uri="{FF2B5EF4-FFF2-40B4-BE49-F238E27FC236}">
                    <a16:creationId xmlns:a16="http://schemas.microsoft.com/office/drawing/2014/main" id="{79155D56-C2DB-31B6-B698-4046E6240F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49" y="31221412"/>
                <a:ext cx="10375443" cy="66880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82AE4ADE-3455-E61F-9CEE-ED9DA79E84FA}"/>
                      </a:ext>
                    </a:extLst>
                  </p14:cNvPr>
                  <p14:cNvContentPartPr/>
                  <p14:nvPr/>
                </p14:nvContentPartPr>
                <p14:xfrm>
                  <a:off x="4200993" y="31356111"/>
                  <a:ext cx="5400" cy="24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9933637-DFA3-647A-2088-877505E76D5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78493" y="31334757"/>
                    <a:ext cx="49950" cy="6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728B9D66-C176-9825-AD3C-C054DCD7BA95}"/>
                      </a:ext>
                    </a:extLst>
                  </p14:cNvPr>
                  <p14:cNvContentPartPr/>
                  <p14:nvPr/>
                </p14:nvContentPartPr>
                <p14:xfrm>
                  <a:off x="10575617" y="31202053"/>
                  <a:ext cx="212400" cy="86041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0EBA419-449A-AFAC-ABEC-760FDDEE5CE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553629" y="31179763"/>
                    <a:ext cx="255935" cy="130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DBC50FC9-CA19-56AC-6937-81ABF2340A54}"/>
                      </a:ext>
                    </a:extLst>
                  </p14:cNvPr>
                  <p14:cNvContentPartPr/>
                  <p14:nvPr/>
                </p14:nvContentPartPr>
                <p14:xfrm>
                  <a:off x="4241417" y="31184460"/>
                  <a:ext cx="141840" cy="72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3E03619-A936-2946-552A-B642EFFCC35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19392" y="31162238"/>
                    <a:ext cx="185449" cy="1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4434F669-91B5-B3FA-D994-D1627BE62718}"/>
                      </a:ext>
                    </a:extLst>
                  </p14:cNvPr>
                  <p14:cNvContentPartPr/>
                  <p14:nvPr/>
                </p14:nvContentPartPr>
                <p14:xfrm>
                  <a:off x="4263382" y="31178344"/>
                  <a:ext cx="62639" cy="40679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5B9F3E1-3061-A4D6-1AB4-2163F88CF3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241326" y="31155993"/>
                    <a:ext cx="10631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F4E0AF3C-63E2-4DD5-FF0E-4D6633916319}"/>
                      </a:ext>
                    </a:extLst>
                  </p14:cNvPr>
                  <p14:cNvContentPartPr/>
                  <p14:nvPr/>
                </p14:nvContentPartPr>
                <p14:xfrm>
                  <a:off x="4315389" y="31166320"/>
                  <a:ext cx="156601" cy="61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42E58-8E76-9CEE-1265-95231E9DAA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93394" y="31144176"/>
                    <a:ext cx="200150" cy="105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B5ADAFF3-4DDA-BCC7-903B-2038B06DAFD1}"/>
                      </a:ext>
                    </a:extLst>
                  </p14:cNvPr>
                  <p14:cNvContentPartPr/>
                  <p14:nvPr/>
                </p14:nvContentPartPr>
                <p14:xfrm>
                  <a:off x="4393506" y="31175320"/>
                  <a:ext cx="109080" cy="67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96B9D97-8ED2-C32A-CB4F-71D94ADD631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371514" y="31153029"/>
                    <a:ext cx="152624" cy="111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1E67A28E-AD1C-CA97-8F3B-77DC5176003E}"/>
                      </a:ext>
                    </a:extLst>
                  </p14:cNvPr>
                  <p14:cNvContentPartPr/>
                  <p14:nvPr/>
                </p14:nvContentPartPr>
                <p14:xfrm>
                  <a:off x="4546751" y="31280678"/>
                  <a:ext cx="97559" cy="92881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9FA8F0-D509-0203-BFFC-D3524AAF04F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24778" y="31258458"/>
                    <a:ext cx="141065" cy="136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AD31852B-4B36-5978-CB81-CEF1E1192183}"/>
                      </a:ext>
                    </a:extLst>
                  </p14:cNvPr>
                  <p14:cNvContentPartPr/>
                  <p14:nvPr/>
                </p14:nvContentPartPr>
                <p14:xfrm>
                  <a:off x="4520441" y="31255981"/>
                  <a:ext cx="175679" cy="1540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95F1112-9AC1-9F36-29AD-89EEB67A9D0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98426" y="31233779"/>
                    <a:ext cx="219269" cy="198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32C5D3B1-4456-51B5-8D71-65F7310BA523}"/>
                      </a:ext>
                    </a:extLst>
                  </p14:cNvPr>
                  <p14:cNvContentPartPr/>
                  <p14:nvPr/>
                </p14:nvContentPartPr>
                <p14:xfrm>
                  <a:off x="4271845" y="31168399"/>
                  <a:ext cx="103680" cy="4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B48ED6F-C742-6546-8E14-5912B5415C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249879" y="31146154"/>
                    <a:ext cx="147173" cy="912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003EE3DD-5725-9F6F-6B31-B7DED7781CB8}"/>
                  </a:ext>
                </a:extLst>
              </p:cNvPr>
              <p:cNvGrpSpPr/>
              <p:nvPr/>
            </p:nvGrpSpPr>
            <p:grpSpPr>
              <a:xfrm>
                <a:off x="4273458" y="31166363"/>
                <a:ext cx="279530" cy="133881"/>
                <a:chOff x="6745195" y="36614660"/>
                <a:chExt cx="279530" cy="133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69B180EB-C65B-E926-7E07-2FBCB82DDB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2555" y="36672720"/>
                    <a:ext cx="151200" cy="136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FD0A2E62-4588-1C56-9063-9AE771BA603C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754555" y="36654720"/>
                      <a:ext cx="18684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78856600-444B-0252-953F-2C4D2E65CF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5195" y="36686760"/>
                    <a:ext cx="178920" cy="176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38B0603-FF75-E324-1863-FEAA3E1D6A9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6727555" y="36669120"/>
                      <a:ext cx="21456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687AE6F0-0B04-B1F0-F60D-143FDCCB91E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28965" y="36652780"/>
                    <a:ext cx="93240" cy="7668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A455B85-D31F-0A78-BA1C-35CACCC866F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6911325" y="36635140"/>
                      <a:ext cx="12888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FECB934A-0F27-7B45-E310-8ABB7B40CB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2645" y="36659260"/>
                    <a:ext cx="75960" cy="8928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47A439A-20A7-F1DF-0F0D-1BC4537626B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6924645" y="36641620"/>
                      <a:ext cx="11160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EE30C82B-540C-98E2-29ED-09CA7F8E550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3005" y="36686260"/>
                    <a:ext cx="360" cy="3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86C665C-192E-926F-89D7-EC15D614B3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6925365" y="3666862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CFAD4277-6A22-0BA5-3B17-3954768A49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8045" y="36667900"/>
                    <a:ext cx="7668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5EBFFEB-4EA9-7A10-0A7C-A174749A19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6930045" y="36649900"/>
                      <a:ext cx="1123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2449A891-8F0E-A915-8AA5-0DD11D7701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0765" y="36653500"/>
                    <a:ext cx="51120" cy="37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08F6B6CC-75D8-8AE5-A5C6-4DE7E5E3C7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6913125" y="36635500"/>
                      <a:ext cx="8676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651FAA00-81B3-CB57-E728-97385ADF2D4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3265" y="36614660"/>
                    <a:ext cx="50400" cy="2124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753ADCC4-ADB7-507D-1B9D-2F9C9F09ACE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6785625" y="36596660"/>
                      <a:ext cx="860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6C12E35-C6D2-9C51-9447-4D0D8FFB1248}"/>
                    </a:ext>
                  </a:extLst>
                </p14:cNvPr>
                <p14:cNvContentPartPr/>
                <p14:nvPr/>
              </p14:nvContentPartPr>
              <p14:xfrm>
                <a:off x="4794859" y="27105442"/>
                <a:ext cx="714960" cy="40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94DCD8-C822-C635-1E62-5F4EB40997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6191" y="27076478"/>
                  <a:ext cx="772585" cy="46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06F02FB-6381-0C1D-9843-EA05FABC40F3}"/>
                    </a:ext>
                  </a:extLst>
                </p14:cNvPr>
                <p14:cNvContentPartPr/>
                <p14:nvPr/>
              </p14:nvContentPartPr>
              <p14:xfrm>
                <a:off x="5230459" y="27234322"/>
                <a:ext cx="259200" cy="244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97C350-C156-3223-1AFE-6176BD92E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1466" y="27205360"/>
                  <a:ext cx="316897" cy="3020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8380D95-D69E-FA29-C0D3-641F233963BA}"/>
                </a:ext>
              </a:extLst>
            </p:cNvPr>
            <p:cNvGrpSpPr/>
            <p:nvPr/>
          </p:nvGrpSpPr>
          <p:grpSpPr>
            <a:xfrm>
              <a:off x="5343939" y="27319885"/>
              <a:ext cx="213480" cy="184680"/>
              <a:chOff x="5343939" y="27319885"/>
              <a:chExt cx="213480" cy="18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2B852C2D-B959-9959-A09E-784B259488B8}"/>
                      </a:ext>
                    </a:extLst>
                  </p14:cNvPr>
                  <p14:cNvContentPartPr/>
                  <p14:nvPr/>
                </p14:nvContentPartPr>
                <p14:xfrm>
                  <a:off x="5343939" y="27319885"/>
                  <a:ext cx="213480" cy="1846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543007-3B9C-91DF-16EB-4443C5954BA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315263" y="27290938"/>
                    <a:ext cx="271122" cy="24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72135860-2DB3-DADE-213A-893A9B23032A}"/>
                      </a:ext>
                    </a:extLst>
                  </p14:cNvPr>
                  <p14:cNvContentPartPr/>
                  <p14:nvPr/>
                </p14:nvContentPartPr>
                <p14:xfrm>
                  <a:off x="5370579" y="27336085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E946FD8-7A46-8122-D508-D63CC51936F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34579" y="273004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C9FFEFF0-F8FB-64C3-9EBF-64DF97522A74}"/>
                      </a:ext>
                    </a:extLst>
                  </p14:cNvPr>
                  <p14:cNvContentPartPr/>
                  <p14:nvPr/>
                </p14:nvContentPartPr>
                <p14:xfrm>
                  <a:off x="5352939" y="27323485"/>
                  <a:ext cx="360" cy="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C6C253-A964-3109-B4E3-00A57B15AC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317299" y="27287845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777841E-6221-3C44-2626-1DE234A2A2CA}"/>
                    </a:ext>
                  </a:extLst>
                </p14:cNvPr>
                <p14:cNvContentPartPr/>
                <p14:nvPr/>
              </p14:nvContentPartPr>
              <p14:xfrm>
                <a:off x="6242499" y="28195405"/>
                <a:ext cx="840960" cy="19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D298D-0EDA-6552-AA86-628789E56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13830" y="28166446"/>
                  <a:ext cx="898588" cy="25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268202F-AE97-1A71-FC72-90AFC7421EAE}"/>
                    </a:ext>
                  </a:extLst>
                </p14:cNvPr>
                <p14:cNvContentPartPr/>
                <p14:nvPr/>
              </p14:nvContentPartPr>
              <p14:xfrm>
                <a:off x="6168339" y="27991285"/>
                <a:ext cx="1172520" cy="618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33A27-8C8E-DD0D-17B1-BD38A24BCB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39381" y="27962313"/>
                  <a:ext cx="1230147" cy="676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D140D39-AADA-46AE-A4BA-3542421A7ADB}"/>
                    </a:ext>
                  </a:extLst>
                </p14:cNvPr>
                <p14:cNvContentPartPr/>
                <p14:nvPr/>
              </p14:nvContentPartPr>
              <p14:xfrm>
                <a:off x="6290379" y="28039885"/>
                <a:ext cx="705240" cy="17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5A1C15-45AE-3BB3-03A7-1BD0E73C4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416" y="28010930"/>
                  <a:ext cx="762876" cy="232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8AC85BA-FB66-0348-C714-078E225EC5C1}"/>
                    </a:ext>
                  </a:extLst>
                </p14:cNvPr>
                <p14:cNvContentPartPr/>
                <p14:nvPr/>
              </p14:nvContentPartPr>
              <p14:xfrm>
                <a:off x="5850819" y="27859165"/>
                <a:ext cx="491400" cy="34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5C0E75-EE33-993B-E66E-86EA9D685C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845" y="27830192"/>
                  <a:ext cx="549058" cy="406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D0C356E-1293-85A2-C0C9-2110507830F4}"/>
                    </a:ext>
                  </a:extLst>
                </p14:cNvPr>
                <p14:cNvContentPartPr/>
                <p14:nvPr/>
              </p14:nvContentPartPr>
              <p14:xfrm>
                <a:off x="7762925" y="27992608"/>
                <a:ext cx="1330560" cy="58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1AA5E-10E8-6C0E-40A8-C883311C91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3962" y="27963934"/>
                  <a:ext cx="1388196" cy="64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FDDF124-C716-CE17-88D6-7915AA8E5E0B}"/>
                    </a:ext>
                  </a:extLst>
                </p14:cNvPr>
                <p14:cNvContentPartPr/>
                <p14:nvPr/>
              </p14:nvContentPartPr>
              <p14:xfrm>
                <a:off x="7644228" y="27989350"/>
                <a:ext cx="1517400" cy="59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406D2F-8886-4294-75C1-C188382761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5560" y="27960392"/>
                  <a:ext cx="1575026" cy="652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DCAFBFF-5218-80F0-E901-99C8B07F2824}"/>
                    </a:ext>
                  </a:extLst>
                </p14:cNvPr>
                <p14:cNvContentPartPr/>
                <p14:nvPr/>
              </p14:nvContentPartPr>
              <p14:xfrm>
                <a:off x="8169468" y="28026070"/>
                <a:ext cx="1037880" cy="38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89FDAA-630B-3136-297E-1D8C9B3DA9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0799" y="27997391"/>
                  <a:ext cx="1095508" cy="44032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3A5814D-D7B2-0968-ECBB-3AED691C4B68}"/>
                </a:ext>
              </a:extLst>
            </p:cNvPr>
            <p:cNvGrpSpPr/>
            <p:nvPr/>
          </p:nvGrpSpPr>
          <p:grpSpPr>
            <a:xfrm>
              <a:off x="5604879" y="27642322"/>
              <a:ext cx="1996560" cy="884880"/>
              <a:chOff x="5604879" y="27642322"/>
              <a:chExt cx="199656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1F04CF14-F2BF-2245-65AE-9C8E511B9A80}"/>
                      </a:ext>
                    </a:extLst>
                  </p14:cNvPr>
                  <p14:cNvContentPartPr/>
                  <p14:nvPr/>
                </p14:nvContentPartPr>
                <p14:xfrm>
                  <a:off x="5604879" y="27642322"/>
                  <a:ext cx="663840" cy="779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02AB256-1046-F6B3-46F0-C349529F45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75916" y="27613356"/>
                    <a:ext cx="721477" cy="8374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07F2F02D-60E6-B7B8-50CF-C229FD78A811}"/>
                      </a:ext>
                    </a:extLst>
                  </p14:cNvPr>
                  <p14:cNvContentPartPr/>
                  <p14:nvPr/>
                </p14:nvContentPartPr>
                <p14:xfrm>
                  <a:off x="6076839" y="28334602"/>
                  <a:ext cx="152460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343065-EF1F-1DD4-722F-CB912204B94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48166" y="28305886"/>
                    <a:ext cx="1582236" cy="250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9BAA3640-82A0-7FE0-AD7A-6A5DF04C9222}"/>
                      </a:ext>
                    </a:extLst>
                  </p14:cNvPr>
                  <p14:cNvContentPartPr/>
                  <p14:nvPr/>
                </p14:nvContentPartPr>
                <p14:xfrm>
                  <a:off x="5613159" y="28369162"/>
                  <a:ext cx="1422360" cy="745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3012162-3B66-8078-0EDC-0EC216A0017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84190" y="28340456"/>
                    <a:ext cx="1480008" cy="13222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D47FF04-2A50-E2C7-EB3D-DF8D44879697}"/>
                    </a:ext>
                  </a:extLst>
                </p14:cNvPr>
                <p14:cNvContentPartPr/>
                <p14:nvPr/>
              </p14:nvContentPartPr>
              <p14:xfrm>
                <a:off x="8989385" y="27108560"/>
                <a:ext cx="1305000" cy="138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D70D6-9A66-6D4A-3266-476F674338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0417" y="27079595"/>
                  <a:ext cx="1362646" cy="1445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62BBE02-8350-2D9C-92FA-DCED8CFC87A3}"/>
                    </a:ext>
                  </a:extLst>
                </p14:cNvPr>
                <p14:cNvContentPartPr/>
                <p14:nvPr/>
              </p14:nvContentPartPr>
              <p14:xfrm>
                <a:off x="8951945" y="27431480"/>
                <a:ext cx="884160" cy="80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AB3B75-C9E6-5F9C-C17F-7467E222C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22985" y="27402521"/>
                  <a:ext cx="941791" cy="858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57845AC-9F78-A164-3F23-1AA5E0CA8A60}"/>
                    </a:ext>
                  </a:extLst>
                </p14:cNvPr>
                <p14:cNvContentPartPr/>
                <p14:nvPr/>
              </p14:nvContentPartPr>
              <p14:xfrm>
                <a:off x="9219785" y="27113600"/>
                <a:ext cx="867240" cy="89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97C0A-E1D8-F6CE-1FF4-FAF50774A0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91109" y="27084923"/>
                  <a:ext cx="924882" cy="948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48B223C-8B7A-3BDB-3DE7-3AA701FB1A7E}"/>
                    </a:ext>
                  </a:extLst>
                </p14:cNvPr>
                <p14:cNvContentPartPr/>
                <p14:nvPr/>
              </p14:nvContentPartPr>
              <p14:xfrm>
                <a:off x="8864465" y="27697160"/>
                <a:ext cx="524520" cy="58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701A5B-6ADE-CB57-1159-6ABE7FD3F0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35502" y="27668485"/>
                  <a:ext cx="582156" cy="6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7353553-DFCB-83FE-166A-858E45AADC91}"/>
                    </a:ext>
                  </a:extLst>
                </p14:cNvPr>
                <p14:cNvContentPartPr/>
                <p14:nvPr/>
              </p14:nvContentPartPr>
              <p14:xfrm>
                <a:off x="5158605" y="2715750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74A5858-6AFF-8962-E9C9-B159AA2781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2605" y="271218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F5346A5-B35F-F608-EDC5-D47B689B04C6}"/>
                    </a:ext>
                  </a:extLst>
                </p14:cNvPr>
                <p14:cNvContentPartPr/>
                <p14:nvPr/>
              </p14:nvContentPartPr>
              <p14:xfrm>
                <a:off x="5150325" y="2715786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31E759-7D7D-49E9-3145-4C8A368DA6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4325" y="271222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33C1EA0B-7EA5-5FA5-C989-73478711BEC5}"/>
                </a:ext>
              </a:extLst>
            </p:cNvPr>
            <p:cNvGrpSpPr/>
            <p:nvPr/>
          </p:nvGrpSpPr>
          <p:grpSpPr>
            <a:xfrm>
              <a:off x="5151045" y="27157500"/>
              <a:ext cx="7200" cy="4320"/>
              <a:chOff x="5151045" y="27157500"/>
              <a:chExt cx="7200" cy="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4AC673CD-EDD9-11A1-96E6-F062697E6128}"/>
                      </a:ext>
                    </a:extLst>
                  </p14:cNvPr>
                  <p14:cNvContentPartPr/>
                  <p14:nvPr/>
                </p14:nvContentPartPr>
                <p14:xfrm>
                  <a:off x="5151045" y="2715786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C9AD68B-7FC5-3BA4-F465-141BE5FADC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5045" y="271218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577AD4A7-452F-F14A-6798-8DE922EF9FF8}"/>
                      </a:ext>
                    </a:extLst>
                  </p14:cNvPr>
                  <p14:cNvContentPartPr/>
                  <p14:nvPr/>
                </p14:nvContentPartPr>
                <p14:xfrm>
                  <a:off x="5155725" y="2715750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5A678A9-29DF-9FDD-AC95-C217045000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19725" y="271215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4BCB3CEE-CC1A-A864-28C3-AC245F8A9379}"/>
                      </a:ext>
                    </a:extLst>
                  </p14:cNvPr>
                  <p14:cNvContentPartPr/>
                  <p14:nvPr/>
                </p14:nvContentPartPr>
                <p14:xfrm>
                  <a:off x="5157885" y="27161460"/>
                  <a:ext cx="360" cy="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D0EC9A8-F050-EA94-23F5-94A2E54D995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122245" y="271258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CC60B8B-0ABB-2378-1233-5D2D13256D34}"/>
                  </a:ext>
                </a:extLst>
              </p14:cNvPr>
              <p14:cNvContentPartPr/>
              <p14:nvPr/>
            </p14:nvContentPartPr>
            <p14:xfrm>
              <a:off x="6672730" y="36804410"/>
              <a:ext cx="5400" cy="24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CC60B8B-0ABB-2378-1233-5D2D13256D3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4730" y="36786667"/>
                <a:ext cx="41040" cy="59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7142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</TotalTime>
  <Words>81</Words>
  <Application>Microsoft Macintosh PowerPoint</Application>
  <PresentationFormat>Custom</PresentationFormat>
  <Paragraphs>54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Jinning</dc:creator>
  <cp:lastModifiedBy>Li, Jinning</cp:lastModifiedBy>
  <cp:revision>102</cp:revision>
  <dcterms:created xsi:type="dcterms:W3CDTF">2022-10-01T08:31:00Z</dcterms:created>
  <dcterms:modified xsi:type="dcterms:W3CDTF">2023-01-27T07:49:01Z</dcterms:modified>
</cp:coreProperties>
</file>